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58" r:id="rId3"/>
    <p:sldId id="259" r:id="rId4"/>
    <p:sldId id="261" r:id="rId5"/>
    <p:sldId id="270" r:id="rId6"/>
    <p:sldId id="271" r:id="rId7"/>
    <p:sldId id="294" r:id="rId8"/>
    <p:sldId id="295" r:id="rId9"/>
    <p:sldId id="329" r:id="rId10"/>
    <p:sldId id="318" r:id="rId11"/>
    <p:sldId id="284" r:id="rId12"/>
    <p:sldId id="310" r:id="rId13"/>
    <p:sldId id="286" r:id="rId14"/>
    <p:sldId id="287" r:id="rId15"/>
    <p:sldId id="307" r:id="rId16"/>
    <p:sldId id="288" r:id="rId17"/>
    <p:sldId id="289" r:id="rId18"/>
    <p:sldId id="272" r:id="rId19"/>
    <p:sldId id="290" r:id="rId20"/>
    <p:sldId id="328" r:id="rId21"/>
    <p:sldId id="301" r:id="rId22"/>
    <p:sldId id="303" r:id="rId23"/>
    <p:sldId id="321" r:id="rId24"/>
    <p:sldId id="311" r:id="rId25"/>
    <p:sldId id="291" r:id="rId26"/>
    <p:sldId id="322" r:id="rId27"/>
    <p:sldId id="323" r:id="rId28"/>
    <p:sldId id="324" r:id="rId29"/>
    <p:sldId id="325" r:id="rId30"/>
    <p:sldId id="326" r:id="rId31"/>
    <p:sldId id="313" r:id="rId32"/>
    <p:sldId id="315" r:id="rId33"/>
    <p:sldId id="319" r:id="rId34"/>
    <p:sldId id="312" r:id="rId35"/>
    <p:sldId id="327" r:id="rId36"/>
    <p:sldId id="292" r:id="rId37"/>
    <p:sldId id="268" r:id="rId38"/>
    <p:sldId id="330" r:id="rId39"/>
    <p:sldId id="260" r:id="rId40"/>
    <p:sldId id="27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1C47F2E-76F1-443E-BBF4-F4832A5D1544}">
          <p14:sldIdLst>
            <p14:sldId id="256"/>
            <p14:sldId id="258"/>
            <p14:sldId id="259"/>
            <p14:sldId id="261"/>
            <p14:sldId id="270"/>
            <p14:sldId id="271"/>
            <p14:sldId id="294"/>
            <p14:sldId id="295"/>
            <p14:sldId id="329"/>
            <p14:sldId id="318"/>
            <p14:sldId id="284"/>
            <p14:sldId id="310"/>
            <p14:sldId id="286"/>
            <p14:sldId id="287"/>
            <p14:sldId id="307"/>
            <p14:sldId id="288"/>
            <p14:sldId id="289"/>
            <p14:sldId id="272"/>
            <p14:sldId id="290"/>
            <p14:sldId id="328"/>
            <p14:sldId id="301"/>
            <p14:sldId id="303"/>
            <p14:sldId id="321"/>
            <p14:sldId id="311"/>
            <p14:sldId id="291"/>
            <p14:sldId id="322"/>
            <p14:sldId id="323"/>
            <p14:sldId id="324"/>
            <p14:sldId id="325"/>
            <p14:sldId id="326"/>
            <p14:sldId id="313"/>
            <p14:sldId id="315"/>
            <p14:sldId id="319"/>
            <p14:sldId id="312"/>
            <p14:sldId id="327"/>
            <p14:sldId id="292"/>
            <p14:sldId id="268"/>
            <p14:sldId id="330"/>
            <p14:sldId id="260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6BD247-49D2-4DFD-9547-F58A93A48B09}">
  <a:tblStyle styleId="{406BD247-49D2-4DFD-9547-F58A93A48B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7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07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67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89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962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067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62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44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91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44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95256" y="1898642"/>
            <a:ext cx="476316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DS3 Mini Project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125-8B48-574A-990A-08213CEF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231467" cy="1082700"/>
          </a:xfrm>
        </p:spPr>
        <p:txBody>
          <a:bodyPr/>
          <a:lstStyle/>
          <a:p>
            <a:r>
              <a:rPr lang="en-US" dirty="0"/>
              <a:t>Correlation with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B571F-C8F9-9043-8106-03C616956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Refill_Count is highly negatively correlated with the class attribute.</a:t>
            </a:r>
          </a:p>
          <a:p>
            <a:r>
              <a:rPr lang="en-US" dirty="0"/>
              <a:t>Pearson Correlation Coefficient between Class and Refill_Count = -0.58.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7A515-6B4C-D24E-936D-12CCCB984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91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9556" y="1919991"/>
            <a:ext cx="4700062" cy="12636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597;p17">
            <a:extLst>
              <a:ext uri="{FF2B5EF4-FFF2-40B4-BE49-F238E27FC236}">
                <a16:creationId xmlns:a16="http://schemas.microsoft.com/office/drawing/2014/main" id="{E25B16CD-F7AA-6C4A-9952-BE18AA9E3CC1}"/>
              </a:ext>
            </a:extLst>
          </p:cNvPr>
          <p:cNvGrpSpPr/>
          <p:nvPr/>
        </p:nvGrpSpPr>
        <p:grpSpPr>
          <a:xfrm>
            <a:off x="5401464" y="982068"/>
            <a:ext cx="2928488" cy="3139481"/>
            <a:chOff x="2183550" y="65875"/>
            <a:chExt cx="4483981" cy="4807045"/>
          </a:xfrm>
        </p:grpSpPr>
        <p:sp>
          <p:nvSpPr>
            <p:cNvPr id="111" name="Google Shape;598;p17">
              <a:extLst>
                <a:ext uri="{FF2B5EF4-FFF2-40B4-BE49-F238E27FC236}">
                  <a16:creationId xmlns:a16="http://schemas.microsoft.com/office/drawing/2014/main" id="{AD07ABAB-86E1-9246-98D9-F8A104A3259B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599;p17">
              <a:extLst>
                <a:ext uri="{FF2B5EF4-FFF2-40B4-BE49-F238E27FC236}">
                  <a16:creationId xmlns:a16="http://schemas.microsoft.com/office/drawing/2014/main" id="{35C5738F-69BF-EE47-9B71-5D2B12AF9243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600;p17">
              <a:extLst>
                <a:ext uri="{FF2B5EF4-FFF2-40B4-BE49-F238E27FC236}">
                  <a16:creationId xmlns:a16="http://schemas.microsoft.com/office/drawing/2014/main" id="{DFF3689B-30BC-964F-BBE3-4F02F75C4FF1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601;p17">
              <a:extLst>
                <a:ext uri="{FF2B5EF4-FFF2-40B4-BE49-F238E27FC236}">
                  <a16:creationId xmlns:a16="http://schemas.microsoft.com/office/drawing/2014/main" id="{03F71243-73DC-0542-9F26-2765C56236CC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602;p17">
              <a:extLst>
                <a:ext uri="{FF2B5EF4-FFF2-40B4-BE49-F238E27FC236}">
                  <a16:creationId xmlns:a16="http://schemas.microsoft.com/office/drawing/2014/main" id="{05F4C63C-41E9-5440-A24E-523C24273C24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603;p17">
              <a:extLst>
                <a:ext uri="{FF2B5EF4-FFF2-40B4-BE49-F238E27FC236}">
                  <a16:creationId xmlns:a16="http://schemas.microsoft.com/office/drawing/2014/main" id="{2D5452F1-AB4B-8244-9093-B2CDE8D45DF3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604;p17">
              <a:extLst>
                <a:ext uri="{FF2B5EF4-FFF2-40B4-BE49-F238E27FC236}">
                  <a16:creationId xmlns:a16="http://schemas.microsoft.com/office/drawing/2014/main" id="{B0CBF868-FDDB-B24F-934F-831B314EB50E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605;p17">
              <a:extLst>
                <a:ext uri="{FF2B5EF4-FFF2-40B4-BE49-F238E27FC236}">
                  <a16:creationId xmlns:a16="http://schemas.microsoft.com/office/drawing/2014/main" id="{29B5A107-E395-F144-AEAB-C96BC6B71921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606;p17">
              <a:extLst>
                <a:ext uri="{FF2B5EF4-FFF2-40B4-BE49-F238E27FC236}">
                  <a16:creationId xmlns:a16="http://schemas.microsoft.com/office/drawing/2014/main" id="{AA61BE8F-2C61-9240-A819-A907D47BAD6E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607;p17">
              <a:extLst>
                <a:ext uri="{FF2B5EF4-FFF2-40B4-BE49-F238E27FC236}">
                  <a16:creationId xmlns:a16="http://schemas.microsoft.com/office/drawing/2014/main" id="{3EE7E4A1-E9C9-B842-97E4-08860945559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608;p17">
              <a:extLst>
                <a:ext uri="{FF2B5EF4-FFF2-40B4-BE49-F238E27FC236}">
                  <a16:creationId xmlns:a16="http://schemas.microsoft.com/office/drawing/2014/main" id="{DE72FC78-5A70-A348-88D1-09525486DB1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609;p17">
              <a:extLst>
                <a:ext uri="{FF2B5EF4-FFF2-40B4-BE49-F238E27FC236}">
                  <a16:creationId xmlns:a16="http://schemas.microsoft.com/office/drawing/2014/main" id="{57AE177E-2190-C74C-9053-5042E5196271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610;p17">
              <a:extLst>
                <a:ext uri="{FF2B5EF4-FFF2-40B4-BE49-F238E27FC236}">
                  <a16:creationId xmlns:a16="http://schemas.microsoft.com/office/drawing/2014/main" id="{A635FB50-67C8-6147-9698-EEDE14613F9A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611;p17">
              <a:extLst>
                <a:ext uri="{FF2B5EF4-FFF2-40B4-BE49-F238E27FC236}">
                  <a16:creationId xmlns:a16="http://schemas.microsoft.com/office/drawing/2014/main" id="{E6CAB1C2-EDC5-F840-B9A3-9A5B6CB0B1C7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612;p17">
              <a:extLst>
                <a:ext uri="{FF2B5EF4-FFF2-40B4-BE49-F238E27FC236}">
                  <a16:creationId xmlns:a16="http://schemas.microsoft.com/office/drawing/2014/main" id="{5928B8AE-BDD3-8143-8D70-E54A8556F10C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613;p17">
              <a:extLst>
                <a:ext uri="{FF2B5EF4-FFF2-40B4-BE49-F238E27FC236}">
                  <a16:creationId xmlns:a16="http://schemas.microsoft.com/office/drawing/2014/main" id="{72492080-C71C-CE43-BE5F-F3D8FB927CDF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614;p17">
              <a:extLst>
                <a:ext uri="{FF2B5EF4-FFF2-40B4-BE49-F238E27FC236}">
                  <a16:creationId xmlns:a16="http://schemas.microsoft.com/office/drawing/2014/main" id="{F9E212D4-AD56-954F-ACDA-852409E6D4DD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615;p17">
              <a:extLst>
                <a:ext uri="{FF2B5EF4-FFF2-40B4-BE49-F238E27FC236}">
                  <a16:creationId xmlns:a16="http://schemas.microsoft.com/office/drawing/2014/main" id="{1D917B0F-4CE4-8440-B1B5-EF46D86DF688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616;p17">
              <a:extLst>
                <a:ext uri="{FF2B5EF4-FFF2-40B4-BE49-F238E27FC236}">
                  <a16:creationId xmlns:a16="http://schemas.microsoft.com/office/drawing/2014/main" id="{582A7BAC-7097-6E44-B711-94CD70EA03FF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617;p17">
              <a:extLst>
                <a:ext uri="{FF2B5EF4-FFF2-40B4-BE49-F238E27FC236}">
                  <a16:creationId xmlns:a16="http://schemas.microsoft.com/office/drawing/2014/main" id="{A91D48BE-DBE6-F741-B3CC-0345C9FB7182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618;p17">
              <a:extLst>
                <a:ext uri="{FF2B5EF4-FFF2-40B4-BE49-F238E27FC236}">
                  <a16:creationId xmlns:a16="http://schemas.microsoft.com/office/drawing/2014/main" id="{DA2D6447-0F4A-7040-9AE1-A79FFAFE0020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619;p17">
              <a:extLst>
                <a:ext uri="{FF2B5EF4-FFF2-40B4-BE49-F238E27FC236}">
                  <a16:creationId xmlns:a16="http://schemas.microsoft.com/office/drawing/2014/main" id="{DBB214F4-8879-FB45-B401-2840D8B0531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620;p17">
              <a:extLst>
                <a:ext uri="{FF2B5EF4-FFF2-40B4-BE49-F238E27FC236}">
                  <a16:creationId xmlns:a16="http://schemas.microsoft.com/office/drawing/2014/main" id="{97B283A5-9D98-A84E-9F92-63B9DC1D3CF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621;p17">
                <a:extLst>
                  <a:ext uri="{FF2B5EF4-FFF2-40B4-BE49-F238E27FC236}">
                    <a16:creationId xmlns:a16="http://schemas.microsoft.com/office/drawing/2014/main" id="{E154F368-14EA-4348-9804-4CD8C9795A3C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622;p17">
                  <a:extLst>
                    <a:ext uri="{FF2B5EF4-FFF2-40B4-BE49-F238E27FC236}">
                      <a16:creationId xmlns:a16="http://schemas.microsoft.com/office/drawing/2014/main" id="{35F89BE5-2E3B-714E-9AD4-33A61BADF30E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623;p17">
                  <a:extLst>
                    <a:ext uri="{FF2B5EF4-FFF2-40B4-BE49-F238E27FC236}">
                      <a16:creationId xmlns:a16="http://schemas.microsoft.com/office/drawing/2014/main" id="{541D249F-F01E-834E-AA94-8F48A30B4106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624;p17">
                  <a:extLst>
                    <a:ext uri="{FF2B5EF4-FFF2-40B4-BE49-F238E27FC236}">
                      <a16:creationId xmlns:a16="http://schemas.microsoft.com/office/drawing/2014/main" id="{9A358F61-FD37-3749-9BC2-19EDC99CAD91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625;p17">
                  <a:extLst>
                    <a:ext uri="{FF2B5EF4-FFF2-40B4-BE49-F238E27FC236}">
                      <a16:creationId xmlns:a16="http://schemas.microsoft.com/office/drawing/2014/main" id="{4ABA800B-AE0A-9B41-BC2A-4AA979BE25F2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626;p17">
                    <a:extLst>
                      <a:ext uri="{FF2B5EF4-FFF2-40B4-BE49-F238E27FC236}">
                        <a16:creationId xmlns:a16="http://schemas.microsoft.com/office/drawing/2014/main" id="{63BE3257-C3D2-D54E-B7B2-9A8100C6B815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627;p17">
                    <a:extLst>
                      <a:ext uri="{FF2B5EF4-FFF2-40B4-BE49-F238E27FC236}">
                        <a16:creationId xmlns:a16="http://schemas.microsoft.com/office/drawing/2014/main" id="{AA3022C7-0D54-5342-AEAC-6A96F12D1EF0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628;p17">
                  <a:extLst>
                    <a:ext uri="{FF2B5EF4-FFF2-40B4-BE49-F238E27FC236}">
                      <a16:creationId xmlns:a16="http://schemas.microsoft.com/office/drawing/2014/main" id="{468A509F-5677-E546-85BD-E1523658CBDB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629;p17">
                  <a:extLst>
                    <a:ext uri="{FF2B5EF4-FFF2-40B4-BE49-F238E27FC236}">
                      <a16:creationId xmlns:a16="http://schemas.microsoft.com/office/drawing/2014/main" id="{58A7B17E-DE52-584B-AE13-F99BCC864202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630;p17">
                  <a:extLst>
                    <a:ext uri="{FF2B5EF4-FFF2-40B4-BE49-F238E27FC236}">
                      <a16:creationId xmlns:a16="http://schemas.microsoft.com/office/drawing/2014/main" id="{52AB9B5B-450F-874B-98C3-E649673B876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631;p17">
                  <a:extLst>
                    <a:ext uri="{FF2B5EF4-FFF2-40B4-BE49-F238E27FC236}">
                      <a16:creationId xmlns:a16="http://schemas.microsoft.com/office/drawing/2014/main" id="{6197E9B5-A44D-E147-9ADC-7E95AFB2C779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632;p17">
                  <a:extLst>
                    <a:ext uri="{FF2B5EF4-FFF2-40B4-BE49-F238E27FC236}">
                      <a16:creationId xmlns:a16="http://schemas.microsoft.com/office/drawing/2014/main" id="{894E5EBD-7C59-414F-BA58-3F1608F5BE7A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633;p17">
                  <a:extLst>
                    <a:ext uri="{FF2B5EF4-FFF2-40B4-BE49-F238E27FC236}">
                      <a16:creationId xmlns:a16="http://schemas.microsoft.com/office/drawing/2014/main" id="{BAB01BDC-C621-CB40-B95F-74959333A640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634;p17">
                  <a:extLst>
                    <a:ext uri="{FF2B5EF4-FFF2-40B4-BE49-F238E27FC236}">
                      <a16:creationId xmlns:a16="http://schemas.microsoft.com/office/drawing/2014/main" id="{5C549DE3-5E6E-394E-B08C-93AEDFC5B2D6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635;p17">
                  <a:extLst>
                    <a:ext uri="{FF2B5EF4-FFF2-40B4-BE49-F238E27FC236}">
                      <a16:creationId xmlns:a16="http://schemas.microsoft.com/office/drawing/2014/main" id="{D4D9EF59-15F5-4F42-B0DD-0AEDB370BF3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636;p17">
                  <a:extLst>
                    <a:ext uri="{FF2B5EF4-FFF2-40B4-BE49-F238E27FC236}">
                      <a16:creationId xmlns:a16="http://schemas.microsoft.com/office/drawing/2014/main" id="{3BDA8216-2CEB-5842-850A-B969930CC17C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637;p17">
                  <a:extLst>
                    <a:ext uri="{FF2B5EF4-FFF2-40B4-BE49-F238E27FC236}">
                      <a16:creationId xmlns:a16="http://schemas.microsoft.com/office/drawing/2014/main" id="{06051EF5-A699-5D4E-8314-04CFBF0A1B36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638;p17">
                  <a:extLst>
                    <a:ext uri="{FF2B5EF4-FFF2-40B4-BE49-F238E27FC236}">
                      <a16:creationId xmlns:a16="http://schemas.microsoft.com/office/drawing/2014/main" id="{B15A4F61-3A3F-274E-B10F-5F5A8CD48428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639;p17">
                  <a:extLst>
                    <a:ext uri="{FF2B5EF4-FFF2-40B4-BE49-F238E27FC236}">
                      <a16:creationId xmlns:a16="http://schemas.microsoft.com/office/drawing/2014/main" id="{C8F95129-7074-A244-9A7C-C8D33B9FADC6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640;p17">
                  <a:extLst>
                    <a:ext uri="{FF2B5EF4-FFF2-40B4-BE49-F238E27FC236}">
                      <a16:creationId xmlns:a16="http://schemas.microsoft.com/office/drawing/2014/main" id="{98413E4C-1CF8-AF45-8015-1D41DE998648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641;p17">
                  <a:extLst>
                    <a:ext uri="{FF2B5EF4-FFF2-40B4-BE49-F238E27FC236}">
                      <a16:creationId xmlns:a16="http://schemas.microsoft.com/office/drawing/2014/main" id="{BAA6B3E4-4CEC-1844-B21A-3D3FF2FC5A1C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642;p17">
                  <a:extLst>
                    <a:ext uri="{FF2B5EF4-FFF2-40B4-BE49-F238E27FC236}">
                      <a16:creationId xmlns:a16="http://schemas.microsoft.com/office/drawing/2014/main" id="{93FB8284-DEB5-724E-A008-3A54F239D7CA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643;p17">
                  <a:extLst>
                    <a:ext uri="{FF2B5EF4-FFF2-40B4-BE49-F238E27FC236}">
                      <a16:creationId xmlns:a16="http://schemas.microsoft.com/office/drawing/2014/main" id="{73C43DA4-A102-054F-85EC-0E73442AA709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644;p17">
                  <a:extLst>
                    <a:ext uri="{FF2B5EF4-FFF2-40B4-BE49-F238E27FC236}">
                      <a16:creationId xmlns:a16="http://schemas.microsoft.com/office/drawing/2014/main" id="{41B6D35E-6FE4-174C-AF92-C0C0687F0624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645;p17">
                  <a:extLst>
                    <a:ext uri="{FF2B5EF4-FFF2-40B4-BE49-F238E27FC236}">
                      <a16:creationId xmlns:a16="http://schemas.microsoft.com/office/drawing/2014/main" id="{D6797D75-B8F3-3D49-96D3-8D89150B0206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646;p17">
                  <a:extLst>
                    <a:ext uri="{FF2B5EF4-FFF2-40B4-BE49-F238E27FC236}">
                      <a16:creationId xmlns:a16="http://schemas.microsoft.com/office/drawing/2014/main" id="{739818C4-B605-C54D-8D8F-4F2A94FDA86A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647;p17">
                  <a:extLst>
                    <a:ext uri="{FF2B5EF4-FFF2-40B4-BE49-F238E27FC236}">
                      <a16:creationId xmlns:a16="http://schemas.microsoft.com/office/drawing/2014/main" id="{C1F8678A-438A-224C-8948-681E323EDD58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648;p17">
                  <a:extLst>
                    <a:ext uri="{FF2B5EF4-FFF2-40B4-BE49-F238E27FC236}">
                      <a16:creationId xmlns:a16="http://schemas.microsoft.com/office/drawing/2014/main" id="{01257A73-CFEE-504D-84BB-C98A7BB46D76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649;p17">
                  <a:extLst>
                    <a:ext uri="{FF2B5EF4-FFF2-40B4-BE49-F238E27FC236}">
                      <a16:creationId xmlns:a16="http://schemas.microsoft.com/office/drawing/2014/main" id="{E071448B-55F0-CC49-B4E8-724E37AC87D0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650;p17">
                  <a:extLst>
                    <a:ext uri="{FF2B5EF4-FFF2-40B4-BE49-F238E27FC236}">
                      <a16:creationId xmlns:a16="http://schemas.microsoft.com/office/drawing/2014/main" id="{8B74123A-F635-4845-9FFD-317EF75E60C5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651;p17">
                  <a:extLst>
                    <a:ext uri="{FF2B5EF4-FFF2-40B4-BE49-F238E27FC236}">
                      <a16:creationId xmlns:a16="http://schemas.microsoft.com/office/drawing/2014/main" id="{086A48B8-F76B-884A-8E0B-6F98F3D66583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652;p17">
                  <a:extLst>
                    <a:ext uri="{FF2B5EF4-FFF2-40B4-BE49-F238E27FC236}">
                      <a16:creationId xmlns:a16="http://schemas.microsoft.com/office/drawing/2014/main" id="{2BE34B4D-5A4A-7A43-8EBF-A96ECA8C940D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653;p17">
                  <a:extLst>
                    <a:ext uri="{FF2B5EF4-FFF2-40B4-BE49-F238E27FC236}">
                      <a16:creationId xmlns:a16="http://schemas.microsoft.com/office/drawing/2014/main" id="{45BFAA8D-A07B-4A45-85E8-C170D52AB99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654;p17">
                  <a:extLst>
                    <a:ext uri="{FF2B5EF4-FFF2-40B4-BE49-F238E27FC236}">
                      <a16:creationId xmlns:a16="http://schemas.microsoft.com/office/drawing/2014/main" id="{0528E845-7E04-B94F-9000-900C207EE152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655;p17">
                  <a:extLst>
                    <a:ext uri="{FF2B5EF4-FFF2-40B4-BE49-F238E27FC236}">
                      <a16:creationId xmlns:a16="http://schemas.microsoft.com/office/drawing/2014/main" id="{AC8C85E3-317D-7D4E-8E7E-06DB1963503C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656;p17">
                  <a:extLst>
                    <a:ext uri="{FF2B5EF4-FFF2-40B4-BE49-F238E27FC236}">
                      <a16:creationId xmlns:a16="http://schemas.microsoft.com/office/drawing/2014/main" id="{606BDFF0-ACC6-2849-BD6F-55DDA30EE3F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657;p17">
                  <a:extLst>
                    <a:ext uri="{FF2B5EF4-FFF2-40B4-BE49-F238E27FC236}">
                      <a16:creationId xmlns:a16="http://schemas.microsoft.com/office/drawing/2014/main" id="{5B1DA054-230F-FE4A-91F5-CF61E8863C6A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658;p17">
                  <a:extLst>
                    <a:ext uri="{FF2B5EF4-FFF2-40B4-BE49-F238E27FC236}">
                      <a16:creationId xmlns:a16="http://schemas.microsoft.com/office/drawing/2014/main" id="{33DBD996-7B5C-3541-8B27-69AFBD112DA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659;p17">
                  <a:extLst>
                    <a:ext uri="{FF2B5EF4-FFF2-40B4-BE49-F238E27FC236}">
                      <a16:creationId xmlns:a16="http://schemas.microsoft.com/office/drawing/2014/main" id="{1032740E-69F1-FA41-ABF9-A10BDAE44BA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660;p17">
                  <a:extLst>
                    <a:ext uri="{FF2B5EF4-FFF2-40B4-BE49-F238E27FC236}">
                      <a16:creationId xmlns:a16="http://schemas.microsoft.com/office/drawing/2014/main" id="{1D498E6D-99BD-8F48-8E6C-527DD69C1D82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661;p17">
                  <a:extLst>
                    <a:ext uri="{FF2B5EF4-FFF2-40B4-BE49-F238E27FC236}">
                      <a16:creationId xmlns:a16="http://schemas.microsoft.com/office/drawing/2014/main" id="{8634E036-618E-ED42-B723-9DAB6ECC5EF7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662;p17">
                  <a:extLst>
                    <a:ext uri="{FF2B5EF4-FFF2-40B4-BE49-F238E27FC236}">
                      <a16:creationId xmlns:a16="http://schemas.microsoft.com/office/drawing/2014/main" id="{66854274-38B8-4F46-B3A5-9724DCAF769E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663;p17">
                  <a:extLst>
                    <a:ext uri="{FF2B5EF4-FFF2-40B4-BE49-F238E27FC236}">
                      <a16:creationId xmlns:a16="http://schemas.microsoft.com/office/drawing/2014/main" id="{1EC9F91B-2337-1741-82FD-CE482F042D9C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664;p17">
                  <a:extLst>
                    <a:ext uri="{FF2B5EF4-FFF2-40B4-BE49-F238E27FC236}">
                      <a16:creationId xmlns:a16="http://schemas.microsoft.com/office/drawing/2014/main" id="{19B278E7-8B08-F743-8BDA-2AA21D21AA59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665;p17">
                  <a:extLst>
                    <a:ext uri="{FF2B5EF4-FFF2-40B4-BE49-F238E27FC236}">
                      <a16:creationId xmlns:a16="http://schemas.microsoft.com/office/drawing/2014/main" id="{8341CA68-4A5C-A64A-9181-C1848DA91E5C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666;p17">
                  <a:extLst>
                    <a:ext uri="{FF2B5EF4-FFF2-40B4-BE49-F238E27FC236}">
                      <a16:creationId xmlns:a16="http://schemas.microsoft.com/office/drawing/2014/main" id="{185F4566-5D35-7442-9250-51AED833B528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667;p17">
                  <a:extLst>
                    <a:ext uri="{FF2B5EF4-FFF2-40B4-BE49-F238E27FC236}">
                      <a16:creationId xmlns:a16="http://schemas.microsoft.com/office/drawing/2014/main" id="{EDB584EA-17F8-8641-A877-C82793F74E43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668;p17">
                  <a:extLst>
                    <a:ext uri="{FF2B5EF4-FFF2-40B4-BE49-F238E27FC236}">
                      <a16:creationId xmlns:a16="http://schemas.microsoft.com/office/drawing/2014/main" id="{F2762822-A590-B94A-95F9-C7E89291ADE9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669;p17">
                  <a:extLst>
                    <a:ext uri="{FF2B5EF4-FFF2-40B4-BE49-F238E27FC236}">
                      <a16:creationId xmlns:a16="http://schemas.microsoft.com/office/drawing/2014/main" id="{D85DFA51-E4A7-644B-9662-6C965B82C6DC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670;p17">
                  <a:extLst>
                    <a:ext uri="{FF2B5EF4-FFF2-40B4-BE49-F238E27FC236}">
                      <a16:creationId xmlns:a16="http://schemas.microsoft.com/office/drawing/2014/main" id="{19151967-2D38-A840-9A6F-D5E989889EB9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671;p17">
                  <a:extLst>
                    <a:ext uri="{FF2B5EF4-FFF2-40B4-BE49-F238E27FC236}">
                      <a16:creationId xmlns:a16="http://schemas.microsoft.com/office/drawing/2014/main" id="{56BE752E-2408-B94A-9D32-FCFA5B261E42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672;p17">
                  <a:extLst>
                    <a:ext uri="{FF2B5EF4-FFF2-40B4-BE49-F238E27FC236}">
                      <a16:creationId xmlns:a16="http://schemas.microsoft.com/office/drawing/2014/main" id="{1361191C-9201-CE4B-9C8C-740E1E2AF7E9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673;p17">
                  <a:extLst>
                    <a:ext uri="{FF2B5EF4-FFF2-40B4-BE49-F238E27FC236}">
                      <a16:creationId xmlns:a16="http://schemas.microsoft.com/office/drawing/2014/main" id="{C33916F9-B256-7843-A145-24A30975824C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674;p17">
                  <a:extLst>
                    <a:ext uri="{FF2B5EF4-FFF2-40B4-BE49-F238E27FC236}">
                      <a16:creationId xmlns:a16="http://schemas.microsoft.com/office/drawing/2014/main" id="{6AE3D7CB-C375-9D4C-A3E3-818002C5DEEC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675;p17">
                  <a:extLst>
                    <a:ext uri="{FF2B5EF4-FFF2-40B4-BE49-F238E27FC236}">
                      <a16:creationId xmlns:a16="http://schemas.microsoft.com/office/drawing/2014/main" id="{38DD7D17-5C59-3747-987D-FA3A44AE9222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676;p17">
                  <a:extLst>
                    <a:ext uri="{FF2B5EF4-FFF2-40B4-BE49-F238E27FC236}">
                      <a16:creationId xmlns:a16="http://schemas.microsoft.com/office/drawing/2014/main" id="{4A6D4922-18C7-F447-B14B-039355E8676D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677;p17">
                  <a:extLst>
                    <a:ext uri="{FF2B5EF4-FFF2-40B4-BE49-F238E27FC236}">
                      <a16:creationId xmlns:a16="http://schemas.microsoft.com/office/drawing/2014/main" id="{4B1AFCE2-DBC3-AE41-BAA3-736EDA92DBDA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678;p17">
                  <a:extLst>
                    <a:ext uri="{FF2B5EF4-FFF2-40B4-BE49-F238E27FC236}">
                      <a16:creationId xmlns:a16="http://schemas.microsoft.com/office/drawing/2014/main" id="{5547A5D4-F361-6742-A703-6D55F0EC7009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679;p17">
                  <a:extLst>
                    <a:ext uri="{FF2B5EF4-FFF2-40B4-BE49-F238E27FC236}">
                      <a16:creationId xmlns:a16="http://schemas.microsoft.com/office/drawing/2014/main" id="{F83444B7-F5F9-A047-95EA-0FC5CC1BD625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680;p17">
                  <a:extLst>
                    <a:ext uri="{FF2B5EF4-FFF2-40B4-BE49-F238E27FC236}">
                      <a16:creationId xmlns:a16="http://schemas.microsoft.com/office/drawing/2014/main" id="{CAC88568-434C-164C-83A2-53EFC3534CA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681;p17">
                  <a:extLst>
                    <a:ext uri="{FF2B5EF4-FFF2-40B4-BE49-F238E27FC236}">
                      <a16:creationId xmlns:a16="http://schemas.microsoft.com/office/drawing/2014/main" id="{E248C199-C21D-1042-BCC1-DF25B41D0535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682;p17">
                  <a:extLst>
                    <a:ext uri="{FF2B5EF4-FFF2-40B4-BE49-F238E27FC236}">
                      <a16:creationId xmlns:a16="http://schemas.microsoft.com/office/drawing/2014/main" id="{ADC86E5F-55E9-D64A-B630-540B225B0CEA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683;p17">
                  <a:extLst>
                    <a:ext uri="{FF2B5EF4-FFF2-40B4-BE49-F238E27FC236}">
                      <a16:creationId xmlns:a16="http://schemas.microsoft.com/office/drawing/2014/main" id="{8CB16D70-C6C4-144B-AE0B-72137BF1EA59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684;p17">
                  <a:extLst>
                    <a:ext uri="{FF2B5EF4-FFF2-40B4-BE49-F238E27FC236}">
                      <a16:creationId xmlns:a16="http://schemas.microsoft.com/office/drawing/2014/main" id="{1B883792-9380-8449-BF01-276B371F87E2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685;p17">
                  <a:extLst>
                    <a:ext uri="{FF2B5EF4-FFF2-40B4-BE49-F238E27FC236}">
                      <a16:creationId xmlns:a16="http://schemas.microsoft.com/office/drawing/2014/main" id="{E5EEC881-04CE-4D43-A80B-15F00078A086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686;p17">
                  <a:extLst>
                    <a:ext uri="{FF2B5EF4-FFF2-40B4-BE49-F238E27FC236}">
                      <a16:creationId xmlns:a16="http://schemas.microsoft.com/office/drawing/2014/main" id="{137B2059-2AE0-CD48-9118-150EE032515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687;p17">
                  <a:extLst>
                    <a:ext uri="{FF2B5EF4-FFF2-40B4-BE49-F238E27FC236}">
                      <a16:creationId xmlns:a16="http://schemas.microsoft.com/office/drawing/2014/main" id="{C34A5E5A-F74F-3749-9693-8E9A9E46C2E7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688;p17">
                  <a:extLst>
                    <a:ext uri="{FF2B5EF4-FFF2-40B4-BE49-F238E27FC236}">
                      <a16:creationId xmlns:a16="http://schemas.microsoft.com/office/drawing/2014/main" id="{5F1FA718-AEAF-9040-A45C-3D6705220A4A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689;p17">
                  <a:extLst>
                    <a:ext uri="{FF2B5EF4-FFF2-40B4-BE49-F238E27FC236}">
                      <a16:creationId xmlns:a16="http://schemas.microsoft.com/office/drawing/2014/main" id="{7C2981C0-27BA-6C40-8DB9-F8362260235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690;p17">
                  <a:extLst>
                    <a:ext uri="{FF2B5EF4-FFF2-40B4-BE49-F238E27FC236}">
                      <a16:creationId xmlns:a16="http://schemas.microsoft.com/office/drawing/2014/main" id="{92B7E0B7-7F67-6344-9963-9E07EBDC73D0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691;p17">
                  <a:extLst>
                    <a:ext uri="{FF2B5EF4-FFF2-40B4-BE49-F238E27FC236}">
                      <a16:creationId xmlns:a16="http://schemas.microsoft.com/office/drawing/2014/main" id="{11F7F3F1-51F8-724F-9BE9-85671D22EA6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692;p17">
                <a:extLst>
                  <a:ext uri="{FF2B5EF4-FFF2-40B4-BE49-F238E27FC236}">
                    <a16:creationId xmlns:a16="http://schemas.microsoft.com/office/drawing/2014/main" id="{4A818132-56FB-DA4C-9C3C-062B9BC06ED7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693;p17">
                  <a:extLst>
                    <a:ext uri="{FF2B5EF4-FFF2-40B4-BE49-F238E27FC236}">
                      <a16:creationId xmlns:a16="http://schemas.microsoft.com/office/drawing/2014/main" id="{FF272442-280B-8D44-8EA8-5EC6CA0FE9DC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694;p17">
                    <a:extLst>
                      <a:ext uri="{FF2B5EF4-FFF2-40B4-BE49-F238E27FC236}">
                        <a16:creationId xmlns:a16="http://schemas.microsoft.com/office/drawing/2014/main" id="{0B6221E7-1419-0D4F-A01E-26F111DB699C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695;p17">
                    <a:extLst>
                      <a:ext uri="{FF2B5EF4-FFF2-40B4-BE49-F238E27FC236}">
                        <a16:creationId xmlns:a16="http://schemas.microsoft.com/office/drawing/2014/main" id="{604C01F3-CA94-6E43-989D-6BFBE25BBB4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696;p17">
                    <a:extLst>
                      <a:ext uri="{FF2B5EF4-FFF2-40B4-BE49-F238E27FC236}">
                        <a16:creationId xmlns:a16="http://schemas.microsoft.com/office/drawing/2014/main" id="{C9FC93CB-7538-9143-8228-27466E95BA8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697;p17">
                    <a:extLst>
                      <a:ext uri="{FF2B5EF4-FFF2-40B4-BE49-F238E27FC236}">
                        <a16:creationId xmlns:a16="http://schemas.microsoft.com/office/drawing/2014/main" id="{413EDE06-2F61-0940-AA94-02233E16041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698;p17">
                    <a:extLst>
                      <a:ext uri="{FF2B5EF4-FFF2-40B4-BE49-F238E27FC236}">
                        <a16:creationId xmlns:a16="http://schemas.microsoft.com/office/drawing/2014/main" id="{8BA0947E-F309-9C42-BFED-229285CED414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699;p17">
                  <a:extLst>
                    <a:ext uri="{FF2B5EF4-FFF2-40B4-BE49-F238E27FC236}">
                      <a16:creationId xmlns:a16="http://schemas.microsoft.com/office/drawing/2014/main" id="{EB0D4289-83C6-2F41-8DED-C3E30B2E4A1A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700;p17">
                  <a:extLst>
                    <a:ext uri="{FF2B5EF4-FFF2-40B4-BE49-F238E27FC236}">
                      <a16:creationId xmlns:a16="http://schemas.microsoft.com/office/drawing/2014/main" id="{B8D4CAA0-410B-E848-B0A0-B8627690F1A1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701;p17">
                  <a:extLst>
                    <a:ext uri="{FF2B5EF4-FFF2-40B4-BE49-F238E27FC236}">
                      <a16:creationId xmlns:a16="http://schemas.microsoft.com/office/drawing/2014/main" id="{E218A482-E977-394D-AB61-F65722C812B3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702;p17">
              <a:extLst>
                <a:ext uri="{FF2B5EF4-FFF2-40B4-BE49-F238E27FC236}">
                  <a16:creationId xmlns:a16="http://schemas.microsoft.com/office/drawing/2014/main" id="{E4EA7A3B-D8A2-4443-97F1-65A31EA2B7B5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703;p17">
              <a:extLst>
                <a:ext uri="{FF2B5EF4-FFF2-40B4-BE49-F238E27FC236}">
                  <a16:creationId xmlns:a16="http://schemas.microsoft.com/office/drawing/2014/main" id="{4D9E9859-2320-A449-8A5B-E396B0FF88C6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704;p17">
              <a:extLst>
                <a:ext uri="{FF2B5EF4-FFF2-40B4-BE49-F238E27FC236}">
                  <a16:creationId xmlns:a16="http://schemas.microsoft.com/office/drawing/2014/main" id="{677CA416-E6F4-DB4B-A08D-EE9AA14F180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705;p17">
              <a:extLst>
                <a:ext uri="{FF2B5EF4-FFF2-40B4-BE49-F238E27FC236}">
                  <a16:creationId xmlns:a16="http://schemas.microsoft.com/office/drawing/2014/main" id="{9AB11BB6-1934-F141-A11C-C5128EFB9586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706;p17">
              <a:extLst>
                <a:ext uri="{FF2B5EF4-FFF2-40B4-BE49-F238E27FC236}">
                  <a16:creationId xmlns:a16="http://schemas.microsoft.com/office/drawing/2014/main" id="{9405CA62-E31C-1540-AF55-86FF1D1465DA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707;p17">
              <a:extLst>
                <a:ext uri="{FF2B5EF4-FFF2-40B4-BE49-F238E27FC236}">
                  <a16:creationId xmlns:a16="http://schemas.microsoft.com/office/drawing/2014/main" id="{71E00B37-9101-9146-B98C-B460267D636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708;p17">
              <a:extLst>
                <a:ext uri="{FF2B5EF4-FFF2-40B4-BE49-F238E27FC236}">
                  <a16:creationId xmlns:a16="http://schemas.microsoft.com/office/drawing/2014/main" id="{944BD6A2-299C-9741-BF2C-0A28DC713233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709;p17">
              <a:extLst>
                <a:ext uri="{FF2B5EF4-FFF2-40B4-BE49-F238E27FC236}">
                  <a16:creationId xmlns:a16="http://schemas.microsoft.com/office/drawing/2014/main" id="{F3C74410-485F-964F-9974-4C111351A755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10;p17">
              <a:extLst>
                <a:ext uri="{FF2B5EF4-FFF2-40B4-BE49-F238E27FC236}">
                  <a16:creationId xmlns:a16="http://schemas.microsoft.com/office/drawing/2014/main" id="{5404990B-30AB-304F-852A-F8646D8125E1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11;p17">
              <a:extLst>
                <a:ext uri="{FF2B5EF4-FFF2-40B4-BE49-F238E27FC236}">
                  <a16:creationId xmlns:a16="http://schemas.microsoft.com/office/drawing/2014/main" id="{D79FB72B-94FA-6E40-A546-CF17F95FABB0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12;p17">
              <a:extLst>
                <a:ext uri="{FF2B5EF4-FFF2-40B4-BE49-F238E27FC236}">
                  <a16:creationId xmlns:a16="http://schemas.microsoft.com/office/drawing/2014/main" id="{CEF1E620-07AF-4248-B125-B4A116953465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13;p17">
              <a:extLst>
                <a:ext uri="{FF2B5EF4-FFF2-40B4-BE49-F238E27FC236}">
                  <a16:creationId xmlns:a16="http://schemas.microsoft.com/office/drawing/2014/main" id="{D8E55CE1-BB18-F443-8151-D7C3CE980641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14;p17">
              <a:extLst>
                <a:ext uri="{FF2B5EF4-FFF2-40B4-BE49-F238E27FC236}">
                  <a16:creationId xmlns:a16="http://schemas.microsoft.com/office/drawing/2014/main" id="{858F360F-C446-5941-9223-75FA6C35C45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15;p17">
              <a:extLst>
                <a:ext uri="{FF2B5EF4-FFF2-40B4-BE49-F238E27FC236}">
                  <a16:creationId xmlns:a16="http://schemas.microsoft.com/office/drawing/2014/main" id="{83A4C1E0-7A17-D645-9A99-3CF88C10A78E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16;p17">
              <a:extLst>
                <a:ext uri="{FF2B5EF4-FFF2-40B4-BE49-F238E27FC236}">
                  <a16:creationId xmlns:a16="http://schemas.microsoft.com/office/drawing/2014/main" id="{130D4680-005D-494B-AC9C-2C44CCFD4655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17;p17">
              <a:extLst>
                <a:ext uri="{FF2B5EF4-FFF2-40B4-BE49-F238E27FC236}">
                  <a16:creationId xmlns:a16="http://schemas.microsoft.com/office/drawing/2014/main" id="{FE02556C-F1A8-4543-9787-0ACB3DBF99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18;p17">
              <a:extLst>
                <a:ext uri="{FF2B5EF4-FFF2-40B4-BE49-F238E27FC236}">
                  <a16:creationId xmlns:a16="http://schemas.microsoft.com/office/drawing/2014/main" id="{40AB59E7-D3A2-1647-BD55-5476D94B823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19;p17">
              <a:extLst>
                <a:ext uri="{FF2B5EF4-FFF2-40B4-BE49-F238E27FC236}">
                  <a16:creationId xmlns:a16="http://schemas.microsoft.com/office/drawing/2014/main" id="{9F0E2B16-9647-FF41-898E-9595AFE54DA4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20;p17">
              <a:extLst>
                <a:ext uri="{FF2B5EF4-FFF2-40B4-BE49-F238E27FC236}">
                  <a16:creationId xmlns:a16="http://schemas.microsoft.com/office/drawing/2014/main" id="{B0F0E734-8DFC-714A-AE7F-63415A2F67C2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21;p17">
              <a:extLst>
                <a:ext uri="{FF2B5EF4-FFF2-40B4-BE49-F238E27FC236}">
                  <a16:creationId xmlns:a16="http://schemas.microsoft.com/office/drawing/2014/main" id="{1DD92276-833E-8F4E-B146-8E85160CA72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22;p17">
              <a:extLst>
                <a:ext uri="{FF2B5EF4-FFF2-40B4-BE49-F238E27FC236}">
                  <a16:creationId xmlns:a16="http://schemas.microsoft.com/office/drawing/2014/main" id="{753A80CC-24AC-3E4D-8981-FC7E4DD526E2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23;p17">
              <a:extLst>
                <a:ext uri="{FF2B5EF4-FFF2-40B4-BE49-F238E27FC236}">
                  <a16:creationId xmlns:a16="http://schemas.microsoft.com/office/drawing/2014/main" id="{88840510-C0BE-0C4B-B600-525543E41163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24;p17">
              <a:extLst>
                <a:ext uri="{FF2B5EF4-FFF2-40B4-BE49-F238E27FC236}">
                  <a16:creationId xmlns:a16="http://schemas.microsoft.com/office/drawing/2014/main" id="{1CB2EE10-B146-D44D-9235-59311CF0FF1A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25;p17">
              <a:extLst>
                <a:ext uri="{FF2B5EF4-FFF2-40B4-BE49-F238E27FC236}">
                  <a16:creationId xmlns:a16="http://schemas.microsoft.com/office/drawing/2014/main" id="{13EF3AC7-39C2-974C-934D-127CA874C8A8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26;p17">
              <a:extLst>
                <a:ext uri="{FF2B5EF4-FFF2-40B4-BE49-F238E27FC236}">
                  <a16:creationId xmlns:a16="http://schemas.microsoft.com/office/drawing/2014/main" id="{2EC36898-95A3-0D48-96F5-37C6B257259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27;p17">
              <a:extLst>
                <a:ext uri="{FF2B5EF4-FFF2-40B4-BE49-F238E27FC236}">
                  <a16:creationId xmlns:a16="http://schemas.microsoft.com/office/drawing/2014/main" id="{B6339E8D-28A9-4B45-A606-778747DE6EF4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28;p17">
              <a:extLst>
                <a:ext uri="{FF2B5EF4-FFF2-40B4-BE49-F238E27FC236}">
                  <a16:creationId xmlns:a16="http://schemas.microsoft.com/office/drawing/2014/main" id="{B9D0F673-7FAF-5D44-B165-DF16A2403977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29;p17">
              <a:extLst>
                <a:ext uri="{FF2B5EF4-FFF2-40B4-BE49-F238E27FC236}">
                  <a16:creationId xmlns:a16="http://schemas.microsoft.com/office/drawing/2014/main" id="{589F1D08-4BA2-8C4E-97F0-E6E11625280B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30;p17">
              <a:extLst>
                <a:ext uri="{FF2B5EF4-FFF2-40B4-BE49-F238E27FC236}">
                  <a16:creationId xmlns:a16="http://schemas.microsoft.com/office/drawing/2014/main" id="{37F3A755-5150-4C4E-8C11-100838B0962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731;p17">
              <a:extLst>
                <a:ext uri="{FF2B5EF4-FFF2-40B4-BE49-F238E27FC236}">
                  <a16:creationId xmlns:a16="http://schemas.microsoft.com/office/drawing/2014/main" id="{5CB3641D-73B2-784C-BD05-7ED07D31A9D7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732;p17">
                <a:extLst>
                  <a:ext uri="{FF2B5EF4-FFF2-40B4-BE49-F238E27FC236}">
                    <a16:creationId xmlns:a16="http://schemas.microsoft.com/office/drawing/2014/main" id="{1B0F9953-5631-F846-A336-6B77EA47788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733;p17">
                <a:extLst>
                  <a:ext uri="{FF2B5EF4-FFF2-40B4-BE49-F238E27FC236}">
                    <a16:creationId xmlns:a16="http://schemas.microsoft.com/office/drawing/2014/main" id="{F40CC551-353E-4847-9EC5-48E2A6CF72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734;p17">
                <a:extLst>
                  <a:ext uri="{FF2B5EF4-FFF2-40B4-BE49-F238E27FC236}">
                    <a16:creationId xmlns:a16="http://schemas.microsoft.com/office/drawing/2014/main" id="{9A023AF8-63DA-3744-8852-9AA1C0DC806E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735;p17">
                <a:extLst>
                  <a:ext uri="{FF2B5EF4-FFF2-40B4-BE49-F238E27FC236}">
                    <a16:creationId xmlns:a16="http://schemas.microsoft.com/office/drawing/2014/main" id="{AD288C8A-8843-3247-A662-B29391DE1D7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736;p17">
                <a:extLst>
                  <a:ext uri="{FF2B5EF4-FFF2-40B4-BE49-F238E27FC236}">
                    <a16:creationId xmlns:a16="http://schemas.microsoft.com/office/drawing/2014/main" id="{4477DA3E-9E80-FD4C-89DF-AE6F82CB8C5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83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46C43-9D92-7443-93C8-34506F8DB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457200"/>
            <a:ext cx="4857706" cy="4179450"/>
          </a:xfrm>
        </p:spPr>
        <p:txBody>
          <a:bodyPr/>
          <a:lstStyle/>
          <a:p>
            <a:pPr marL="114300" lvl="0" indent="0" algn="ctr">
              <a:buClr>
                <a:srgbClr val="00B5DD"/>
              </a:buClr>
              <a:buNone/>
            </a:pPr>
            <a:r>
              <a:rPr lang="en-IN" sz="2800" dirty="0">
                <a:solidFill>
                  <a:srgbClr val="007BB9">
                    <a:lumMod val="75000"/>
                  </a:srgbClr>
                </a:solidFill>
              </a:rPr>
              <a:t>Given Problem</a:t>
            </a:r>
          </a:p>
          <a:p>
            <a:pPr algn="just"/>
            <a:r>
              <a:rPr lang="en-IN" sz="1400" dirty="0"/>
              <a:t>Perform the data cleaning if required. Perform the descriptive analytics to understand the data and infer from the data. </a:t>
            </a:r>
          </a:p>
          <a:p>
            <a:pPr algn="just"/>
            <a:r>
              <a:rPr lang="en-IN" sz="1400" dirty="0"/>
              <a:t>Perform the predictive analytics (classification) on predicting the whether the patient is frequent buyer of medicine or not. Use different classification techniques and compare the results. Perform the data pre-processing (normalization, standardization, correlation analysis &amp; feature section, dimension reduction using PCA) and compare the results of classification with unprocessed data.</a:t>
            </a:r>
          </a:p>
          <a:p>
            <a:pPr algn="just"/>
            <a:r>
              <a:rPr lang="en-IN" sz="1400" dirty="0"/>
              <a:t>Consider 70% of data from each class for training and remaining 30% of data from each class for testing.   </a:t>
            </a:r>
          </a:p>
          <a:p>
            <a:pPr algn="just"/>
            <a:r>
              <a:rPr lang="en-IN" sz="1400" dirty="0"/>
              <a:t>Infer the results obtained from descriptive and predictive analytics.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AC8F4-30C2-6541-A9D6-BD5CA80EA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5" name="Google Shape;597;p17">
            <a:extLst>
              <a:ext uri="{FF2B5EF4-FFF2-40B4-BE49-F238E27FC236}">
                <a16:creationId xmlns:a16="http://schemas.microsoft.com/office/drawing/2014/main" id="{EE07D0AF-7E6A-014C-A2AE-2C9DBAF994A5}"/>
              </a:ext>
            </a:extLst>
          </p:cNvPr>
          <p:cNvGrpSpPr/>
          <p:nvPr/>
        </p:nvGrpSpPr>
        <p:grpSpPr>
          <a:xfrm>
            <a:off x="5412806" y="972916"/>
            <a:ext cx="2928488" cy="3139481"/>
            <a:chOff x="2183550" y="65875"/>
            <a:chExt cx="4483981" cy="4807045"/>
          </a:xfrm>
        </p:grpSpPr>
        <p:sp>
          <p:nvSpPr>
            <p:cNvPr id="6" name="Google Shape;598;p17">
              <a:extLst>
                <a:ext uri="{FF2B5EF4-FFF2-40B4-BE49-F238E27FC236}">
                  <a16:creationId xmlns:a16="http://schemas.microsoft.com/office/drawing/2014/main" id="{5CE1D2A3-CB6B-ED4C-AF21-527D9386453F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99;p17">
              <a:extLst>
                <a:ext uri="{FF2B5EF4-FFF2-40B4-BE49-F238E27FC236}">
                  <a16:creationId xmlns:a16="http://schemas.microsoft.com/office/drawing/2014/main" id="{CE9BC2E0-D2BC-B74B-8B01-8ED2D56AA207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0;p17">
              <a:extLst>
                <a:ext uri="{FF2B5EF4-FFF2-40B4-BE49-F238E27FC236}">
                  <a16:creationId xmlns:a16="http://schemas.microsoft.com/office/drawing/2014/main" id="{3B0F348D-63AD-A346-B469-AEE971D1C71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1;p17">
              <a:extLst>
                <a:ext uri="{FF2B5EF4-FFF2-40B4-BE49-F238E27FC236}">
                  <a16:creationId xmlns:a16="http://schemas.microsoft.com/office/drawing/2014/main" id="{FCBCDE1D-DF0A-064B-B9FF-934B986792C1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2;p17">
              <a:extLst>
                <a:ext uri="{FF2B5EF4-FFF2-40B4-BE49-F238E27FC236}">
                  <a16:creationId xmlns:a16="http://schemas.microsoft.com/office/drawing/2014/main" id="{472BA53B-DB9A-364D-AC84-DAADC67E798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3;p17">
              <a:extLst>
                <a:ext uri="{FF2B5EF4-FFF2-40B4-BE49-F238E27FC236}">
                  <a16:creationId xmlns:a16="http://schemas.microsoft.com/office/drawing/2014/main" id="{B456D871-FA17-994F-B8A8-E3E36333BFEA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4;p17">
              <a:extLst>
                <a:ext uri="{FF2B5EF4-FFF2-40B4-BE49-F238E27FC236}">
                  <a16:creationId xmlns:a16="http://schemas.microsoft.com/office/drawing/2014/main" id="{0FDB68CB-A6F7-A544-A588-357C24F171EF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5;p17">
              <a:extLst>
                <a:ext uri="{FF2B5EF4-FFF2-40B4-BE49-F238E27FC236}">
                  <a16:creationId xmlns:a16="http://schemas.microsoft.com/office/drawing/2014/main" id="{EC4DC777-749F-D148-B947-A4DBE0421F26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6;p17">
              <a:extLst>
                <a:ext uri="{FF2B5EF4-FFF2-40B4-BE49-F238E27FC236}">
                  <a16:creationId xmlns:a16="http://schemas.microsoft.com/office/drawing/2014/main" id="{05CC7E09-1B9B-3F4E-81B7-BBB86B90AC56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7;p17">
              <a:extLst>
                <a:ext uri="{FF2B5EF4-FFF2-40B4-BE49-F238E27FC236}">
                  <a16:creationId xmlns:a16="http://schemas.microsoft.com/office/drawing/2014/main" id="{37B0E166-948F-D74F-ACC6-6E6AD77BFE4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08;p17">
              <a:extLst>
                <a:ext uri="{FF2B5EF4-FFF2-40B4-BE49-F238E27FC236}">
                  <a16:creationId xmlns:a16="http://schemas.microsoft.com/office/drawing/2014/main" id="{F8DC6E19-59B2-2A46-9DD0-386734E038A1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09;p17">
              <a:extLst>
                <a:ext uri="{FF2B5EF4-FFF2-40B4-BE49-F238E27FC236}">
                  <a16:creationId xmlns:a16="http://schemas.microsoft.com/office/drawing/2014/main" id="{75600291-2579-1D45-B627-FEAA1343DD53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0;p17">
              <a:extLst>
                <a:ext uri="{FF2B5EF4-FFF2-40B4-BE49-F238E27FC236}">
                  <a16:creationId xmlns:a16="http://schemas.microsoft.com/office/drawing/2014/main" id="{5BA86449-D8C0-DC4E-B786-1D376177289E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1;p17">
              <a:extLst>
                <a:ext uri="{FF2B5EF4-FFF2-40B4-BE49-F238E27FC236}">
                  <a16:creationId xmlns:a16="http://schemas.microsoft.com/office/drawing/2014/main" id="{C6632A6C-1095-C845-8B72-93025183FE7B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2;p17">
              <a:extLst>
                <a:ext uri="{FF2B5EF4-FFF2-40B4-BE49-F238E27FC236}">
                  <a16:creationId xmlns:a16="http://schemas.microsoft.com/office/drawing/2014/main" id="{74465856-C476-044D-ACAD-99F804F3827B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3;p17">
              <a:extLst>
                <a:ext uri="{FF2B5EF4-FFF2-40B4-BE49-F238E27FC236}">
                  <a16:creationId xmlns:a16="http://schemas.microsoft.com/office/drawing/2014/main" id="{F12AE431-3676-D24B-B526-91FB9B581E0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4;p17">
              <a:extLst>
                <a:ext uri="{FF2B5EF4-FFF2-40B4-BE49-F238E27FC236}">
                  <a16:creationId xmlns:a16="http://schemas.microsoft.com/office/drawing/2014/main" id="{26F631AF-79D3-8F47-8376-292E49756115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5;p17">
              <a:extLst>
                <a:ext uri="{FF2B5EF4-FFF2-40B4-BE49-F238E27FC236}">
                  <a16:creationId xmlns:a16="http://schemas.microsoft.com/office/drawing/2014/main" id="{AB7EA74F-43BC-2843-8199-0E24211082C6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6;p17">
              <a:extLst>
                <a:ext uri="{FF2B5EF4-FFF2-40B4-BE49-F238E27FC236}">
                  <a16:creationId xmlns:a16="http://schemas.microsoft.com/office/drawing/2014/main" id="{E7345B66-F0B7-4448-9065-C6E5A18C4642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7;p17">
              <a:extLst>
                <a:ext uri="{FF2B5EF4-FFF2-40B4-BE49-F238E27FC236}">
                  <a16:creationId xmlns:a16="http://schemas.microsoft.com/office/drawing/2014/main" id="{5EFB40DE-E94A-9F41-AC4E-0FBE610292EA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618;p17">
              <a:extLst>
                <a:ext uri="{FF2B5EF4-FFF2-40B4-BE49-F238E27FC236}">
                  <a16:creationId xmlns:a16="http://schemas.microsoft.com/office/drawing/2014/main" id="{C4D0BC79-FAE4-D64F-9A67-8140801B631E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619;p17">
              <a:extLst>
                <a:ext uri="{FF2B5EF4-FFF2-40B4-BE49-F238E27FC236}">
                  <a16:creationId xmlns:a16="http://schemas.microsoft.com/office/drawing/2014/main" id="{5AA5557B-DF9F-9445-BF5B-51A8082BE070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620;p17">
              <a:extLst>
                <a:ext uri="{FF2B5EF4-FFF2-40B4-BE49-F238E27FC236}">
                  <a16:creationId xmlns:a16="http://schemas.microsoft.com/office/drawing/2014/main" id="{E297988D-4CF1-0341-BDEA-52F937018DC6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4" name="Google Shape;621;p17">
                <a:extLst>
                  <a:ext uri="{FF2B5EF4-FFF2-40B4-BE49-F238E27FC236}">
                    <a16:creationId xmlns:a16="http://schemas.microsoft.com/office/drawing/2014/main" id="{27916AB1-8589-2E4A-BEF6-1A76A96BF11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75" name="Google Shape;622;p17">
                  <a:extLst>
                    <a:ext uri="{FF2B5EF4-FFF2-40B4-BE49-F238E27FC236}">
                      <a16:creationId xmlns:a16="http://schemas.microsoft.com/office/drawing/2014/main" id="{4CCCF58B-A1C3-B84D-B8FB-12DC0E38B29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623;p17">
                  <a:extLst>
                    <a:ext uri="{FF2B5EF4-FFF2-40B4-BE49-F238E27FC236}">
                      <a16:creationId xmlns:a16="http://schemas.microsoft.com/office/drawing/2014/main" id="{9A2BE80B-8637-6A4A-AA8F-B3091CFC31F8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624;p17">
                  <a:extLst>
                    <a:ext uri="{FF2B5EF4-FFF2-40B4-BE49-F238E27FC236}">
                      <a16:creationId xmlns:a16="http://schemas.microsoft.com/office/drawing/2014/main" id="{831FD0B0-87FE-2546-99F0-E96F33892BB5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" name="Google Shape;625;p17">
                  <a:extLst>
                    <a:ext uri="{FF2B5EF4-FFF2-40B4-BE49-F238E27FC236}">
                      <a16:creationId xmlns:a16="http://schemas.microsoft.com/office/drawing/2014/main" id="{B2D6E5FE-EF10-A247-A630-BF30E9E565C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3" name="Google Shape;626;p17">
                    <a:extLst>
                      <a:ext uri="{FF2B5EF4-FFF2-40B4-BE49-F238E27FC236}">
                        <a16:creationId xmlns:a16="http://schemas.microsoft.com/office/drawing/2014/main" id="{E35FC776-2404-824D-984F-CEB13ADA3329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627;p17">
                    <a:extLst>
                      <a:ext uri="{FF2B5EF4-FFF2-40B4-BE49-F238E27FC236}">
                        <a16:creationId xmlns:a16="http://schemas.microsoft.com/office/drawing/2014/main" id="{94AD9519-D713-984B-93F1-1E7AC0C34DC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9" name="Google Shape;628;p17">
                  <a:extLst>
                    <a:ext uri="{FF2B5EF4-FFF2-40B4-BE49-F238E27FC236}">
                      <a16:creationId xmlns:a16="http://schemas.microsoft.com/office/drawing/2014/main" id="{6CF3B503-E772-184B-8315-A8D1E3CFF694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629;p17">
                  <a:extLst>
                    <a:ext uri="{FF2B5EF4-FFF2-40B4-BE49-F238E27FC236}">
                      <a16:creationId xmlns:a16="http://schemas.microsoft.com/office/drawing/2014/main" id="{A2CA06D1-B098-D041-AF33-A6421D48193D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630;p17">
                  <a:extLst>
                    <a:ext uri="{FF2B5EF4-FFF2-40B4-BE49-F238E27FC236}">
                      <a16:creationId xmlns:a16="http://schemas.microsoft.com/office/drawing/2014/main" id="{719CFD1A-A393-3646-B024-A3139AE97125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631;p17">
                  <a:extLst>
                    <a:ext uri="{FF2B5EF4-FFF2-40B4-BE49-F238E27FC236}">
                      <a16:creationId xmlns:a16="http://schemas.microsoft.com/office/drawing/2014/main" id="{CE675009-32CF-F545-8397-427352F7546B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632;p17">
                  <a:extLst>
                    <a:ext uri="{FF2B5EF4-FFF2-40B4-BE49-F238E27FC236}">
                      <a16:creationId xmlns:a16="http://schemas.microsoft.com/office/drawing/2014/main" id="{A0F68680-7722-3744-A0AF-D092208F7022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633;p17">
                  <a:extLst>
                    <a:ext uri="{FF2B5EF4-FFF2-40B4-BE49-F238E27FC236}">
                      <a16:creationId xmlns:a16="http://schemas.microsoft.com/office/drawing/2014/main" id="{24F1897C-0990-7F4C-B89A-4B933FC3E785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634;p17">
                  <a:extLst>
                    <a:ext uri="{FF2B5EF4-FFF2-40B4-BE49-F238E27FC236}">
                      <a16:creationId xmlns:a16="http://schemas.microsoft.com/office/drawing/2014/main" id="{FD305A9C-8893-5142-8348-14952FE565C5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635;p17">
                  <a:extLst>
                    <a:ext uri="{FF2B5EF4-FFF2-40B4-BE49-F238E27FC236}">
                      <a16:creationId xmlns:a16="http://schemas.microsoft.com/office/drawing/2014/main" id="{C7871E2A-7765-5C4C-9441-2E7216B21E7F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636;p17">
                  <a:extLst>
                    <a:ext uri="{FF2B5EF4-FFF2-40B4-BE49-F238E27FC236}">
                      <a16:creationId xmlns:a16="http://schemas.microsoft.com/office/drawing/2014/main" id="{BCDBDB7F-B009-D340-AC27-2946AEC25F9A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637;p17">
                  <a:extLst>
                    <a:ext uri="{FF2B5EF4-FFF2-40B4-BE49-F238E27FC236}">
                      <a16:creationId xmlns:a16="http://schemas.microsoft.com/office/drawing/2014/main" id="{D0477FEC-ABB1-BC45-B60B-62AD6370FE7E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638;p17">
                  <a:extLst>
                    <a:ext uri="{FF2B5EF4-FFF2-40B4-BE49-F238E27FC236}">
                      <a16:creationId xmlns:a16="http://schemas.microsoft.com/office/drawing/2014/main" id="{43761B44-41EA-A345-A1EB-FD63E02B3E9B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639;p17">
                  <a:extLst>
                    <a:ext uri="{FF2B5EF4-FFF2-40B4-BE49-F238E27FC236}">
                      <a16:creationId xmlns:a16="http://schemas.microsoft.com/office/drawing/2014/main" id="{8C0EA6AB-7022-CE4C-9952-381BA5405AD1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640;p17">
                  <a:extLst>
                    <a:ext uri="{FF2B5EF4-FFF2-40B4-BE49-F238E27FC236}">
                      <a16:creationId xmlns:a16="http://schemas.microsoft.com/office/drawing/2014/main" id="{01B74339-A209-194A-BB5A-CF2E8FD193E8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641;p17">
                  <a:extLst>
                    <a:ext uri="{FF2B5EF4-FFF2-40B4-BE49-F238E27FC236}">
                      <a16:creationId xmlns:a16="http://schemas.microsoft.com/office/drawing/2014/main" id="{23A52497-C33C-D24E-BA8A-EC7C96D5F4F0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642;p17">
                  <a:extLst>
                    <a:ext uri="{FF2B5EF4-FFF2-40B4-BE49-F238E27FC236}">
                      <a16:creationId xmlns:a16="http://schemas.microsoft.com/office/drawing/2014/main" id="{E8DFC6DE-6AF7-F84F-9376-F677D6D5051C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643;p17">
                  <a:extLst>
                    <a:ext uri="{FF2B5EF4-FFF2-40B4-BE49-F238E27FC236}">
                      <a16:creationId xmlns:a16="http://schemas.microsoft.com/office/drawing/2014/main" id="{FFB0D95D-79FA-C846-8651-D95B7B58BC64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644;p17">
                  <a:extLst>
                    <a:ext uri="{FF2B5EF4-FFF2-40B4-BE49-F238E27FC236}">
                      <a16:creationId xmlns:a16="http://schemas.microsoft.com/office/drawing/2014/main" id="{660A0F83-FBC3-6044-8659-E465C5FB9B5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645;p17">
                  <a:extLst>
                    <a:ext uri="{FF2B5EF4-FFF2-40B4-BE49-F238E27FC236}">
                      <a16:creationId xmlns:a16="http://schemas.microsoft.com/office/drawing/2014/main" id="{E9DFBC16-8D90-0847-A89C-16D1213B2D4D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646;p17">
                  <a:extLst>
                    <a:ext uri="{FF2B5EF4-FFF2-40B4-BE49-F238E27FC236}">
                      <a16:creationId xmlns:a16="http://schemas.microsoft.com/office/drawing/2014/main" id="{8BF4353F-5CA9-B945-B3CA-6E4BD08D48EA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647;p17">
                  <a:extLst>
                    <a:ext uri="{FF2B5EF4-FFF2-40B4-BE49-F238E27FC236}">
                      <a16:creationId xmlns:a16="http://schemas.microsoft.com/office/drawing/2014/main" id="{2D7EBED1-47EC-EC49-8F4B-70AFF2756B52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648;p17">
                  <a:extLst>
                    <a:ext uri="{FF2B5EF4-FFF2-40B4-BE49-F238E27FC236}">
                      <a16:creationId xmlns:a16="http://schemas.microsoft.com/office/drawing/2014/main" id="{529F7359-409C-324C-B466-1661E6D556E2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649;p17">
                  <a:extLst>
                    <a:ext uri="{FF2B5EF4-FFF2-40B4-BE49-F238E27FC236}">
                      <a16:creationId xmlns:a16="http://schemas.microsoft.com/office/drawing/2014/main" id="{8EC7B7B2-1ED2-D84F-8790-9A79113AF85F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650;p17">
                  <a:extLst>
                    <a:ext uri="{FF2B5EF4-FFF2-40B4-BE49-F238E27FC236}">
                      <a16:creationId xmlns:a16="http://schemas.microsoft.com/office/drawing/2014/main" id="{BBAB663A-469A-BE40-BC53-F4CD097CBFED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651;p17">
                  <a:extLst>
                    <a:ext uri="{FF2B5EF4-FFF2-40B4-BE49-F238E27FC236}">
                      <a16:creationId xmlns:a16="http://schemas.microsoft.com/office/drawing/2014/main" id="{62327295-181B-7240-8F92-B4E55B135F75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652;p17">
                  <a:extLst>
                    <a:ext uri="{FF2B5EF4-FFF2-40B4-BE49-F238E27FC236}">
                      <a16:creationId xmlns:a16="http://schemas.microsoft.com/office/drawing/2014/main" id="{2990C4F8-4B64-8341-9C34-CCC6A7DC9EF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653;p17">
                  <a:extLst>
                    <a:ext uri="{FF2B5EF4-FFF2-40B4-BE49-F238E27FC236}">
                      <a16:creationId xmlns:a16="http://schemas.microsoft.com/office/drawing/2014/main" id="{151B1DD2-97E3-FA49-9A29-C669E2FB03AC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654;p17">
                  <a:extLst>
                    <a:ext uri="{FF2B5EF4-FFF2-40B4-BE49-F238E27FC236}">
                      <a16:creationId xmlns:a16="http://schemas.microsoft.com/office/drawing/2014/main" id="{C17F5F19-6943-684C-9A0E-52933DB865C2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655;p17">
                  <a:extLst>
                    <a:ext uri="{FF2B5EF4-FFF2-40B4-BE49-F238E27FC236}">
                      <a16:creationId xmlns:a16="http://schemas.microsoft.com/office/drawing/2014/main" id="{4CC0BBDE-296F-604F-823C-4BCCD69A76BE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656;p17">
                  <a:extLst>
                    <a:ext uri="{FF2B5EF4-FFF2-40B4-BE49-F238E27FC236}">
                      <a16:creationId xmlns:a16="http://schemas.microsoft.com/office/drawing/2014/main" id="{35A5CDEA-E39B-BF48-9F22-E85D02F0604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657;p17">
                  <a:extLst>
                    <a:ext uri="{FF2B5EF4-FFF2-40B4-BE49-F238E27FC236}">
                      <a16:creationId xmlns:a16="http://schemas.microsoft.com/office/drawing/2014/main" id="{04D1F348-1CE2-0240-AA28-6F530420BD0E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658;p17">
                  <a:extLst>
                    <a:ext uri="{FF2B5EF4-FFF2-40B4-BE49-F238E27FC236}">
                      <a16:creationId xmlns:a16="http://schemas.microsoft.com/office/drawing/2014/main" id="{6E2EF292-2DD4-674C-91F6-DB248F6ADDBE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659;p17">
                  <a:extLst>
                    <a:ext uri="{FF2B5EF4-FFF2-40B4-BE49-F238E27FC236}">
                      <a16:creationId xmlns:a16="http://schemas.microsoft.com/office/drawing/2014/main" id="{8ED37946-148E-504F-9CAD-109A2AC5042D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660;p17">
                  <a:extLst>
                    <a:ext uri="{FF2B5EF4-FFF2-40B4-BE49-F238E27FC236}">
                      <a16:creationId xmlns:a16="http://schemas.microsoft.com/office/drawing/2014/main" id="{6ED6700D-1110-5847-B984-317530E58C02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661;p17">
                  <a:extLst>
                    <a:ext uri="{FF2B5EF4-FFF2-40B4-BE49-F238E27FC236}">
                      <a16:creationId xmlns:a16="http://schemas.microsoft.com/office/drawing/2014/main" id="{5C3A574F-3764-2A42-B85E-E61FBA3C5E81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662;p17">
                  <a:extLst>
                    <a:ext uri="{FF2B5EF4-FFF2-40B4-BE49-F238E27FC236}">
                      <a16:creationId xmlns:a16="http://schemas.microsoft.com/office/drawing/2014/main" id="{89964AE2-AD90-7B4A-A4CA-23C374B8E9B9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663;p17">
                  <a:extLst>
                    <a:ext uri="{FF2B5EF4-FFF2-40B4-BE49-F238E27FC236}">
                      <a16:creationId xmlns:a16="http://schemas.microsoft.com/office/drawing/2014/main" id="{475C0399-12EF-2340-B42E-E610773BCC80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664;p17">
                  <a:extLst>
                    <a:ext uri="{FF2B5EF4-FFF2-40B4-BE49-F238E27FC236}">
                      <a16:creationId xmlns:a16="http://schemas.microsoft.com/office/drawing/2014/main" id="{F77B0DDA-2AA5-0844-8171-BA0A824D62A7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665;p17">
                  <a:extLst>
                    <a:ext uri="{FF2B5EF4-FFF2-40B4-BE49-F238E27FC236}">
                      <a16:creationId xmlns:a16="http://schemas.microsoft.com/office/drawing/2014/main" id="{4C74B11C-CDC6-3C4B-BE94-FEB58BFE23B9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666;p17">
                  <a:extLst>
                    <a:ext uri="{FF2B5EF4-FFF2-40B4-BE49-F238E27FC236}">
                      <a16:creationId xmlns:a16="http://schemas.microsoft.com/office/drawing/2014/main" id="{8A5B0694-D3E9-3C4D-AB5B-5E73BF0F9EDC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667;p17">
                  <a:extLst>
                    <a:ext uri="{FF2B5EF4-FFF2-40B4-BE49-F238E27FC236}">
                      <a16:creationId xmlns:a16="http://schemas.microsoft.com/office/drawing/2014/main" id="{86FC5F4E-7B1D-9E48-BF00-3A1944CB26C9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668;p17">
                  <a:extLst>
                    <a:ext uri="{FF2B5EF4-FFF2-40B4-BE49-F238E27FC236}">
                      <a16:creationId xmlns:a16="http://schemas.microsoft.com/office/drawing/2014/main" id="{1CFB5D3D-6CB4-3642-BDC0-F2FCF676C6F2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669;p17">
                  <a:extLst>
                    <a:ext uri="{FF2B5EF4-FFF2-40B4-BE49-F238E27FC236}">
                      <a16:creationId xmlns:a16="http://schemas.microsoft.com/office/drawing/2014/main" id="{68E1E98C-E414-9B47-99EC-F783A8A7839A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670;p17">
                  <a:extLst>
                    <a:ext uri="{FF2B5EF4-FFF2-40B4-BE49-F238E27FC236}">
                      <a16:creationId xmlns:a16="http://schemas.microsoft.com/office/drawing/2014/main" id="{5678D1E6-D674-B445-8A73-ABE5D634CCA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671;p17">
                  <a:extLst>
                    <a:ext uri="{FF2B5EF4-FFF2-40B4-BE49-F238E27FC236}">
                      <a16:creationId xmlns:a16="http://schemas.microsoft.com/office/drawing/2014/main" id="{CFD8182C-DB64-2B4A-B02B-C6C933A32164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672;p17">
                  <a:extLst>
                    <a:ext uri="{FF2B5EF4-FFF2-40B4-BE49-F238E27FC236}">
                      <a16:creationId xmlns:a16="http://schemas.microsoft.com/office/drawing/2014/main" id="{FD6789F0-8A6F-DA4F-A5BC-C584E0FB4CF9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673;p17">
                  <a:extLst>
                    <a:ext uri="{FF2B5EF4-FFF2-40B4-BE49-F238E27FC236}">
                      <a16:creationId xmlns:a16="http://schemas.microsoft.com/office/drawing/2014/main" id="{CB2BA576-484D-E64C-BB85-2E83F305C133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674;p17">
                  <a:extLst>
                    <a:ext uri="{FF2B5EF4-FFF2-40B4-BE49-F238E27FC236}">
                      <a16:creationId xmlns:a16="http://schemas.microsoft.com/office/drawing/2014/main" id="{6214D9B0-89B3-EC49-A8E5-100923E0988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675;p17">
                  <a:extLst>
                    <a:ext uri="{FF2B5EF4-FFF2-40B4-BE49-F238E27FC236}">
                      <a16:creationId xmlns:a16="http://schemas.microsoft.com/office/drawing/2014/main" id="{B98C07A5-FC04-7B42-8A62-6BCB78F33024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676;p17">
                  <a:extLst>
                    <a:ext uri="{FF2B5EF4-FFF2-40B4-BE49-F238E27FC236}">
                      <a16:creationId xmlns:a16="http://schemas.microsoft.com/office/drawing/2014/main" id="{DAFDEB5F-2635-7849-9F6F-E7E3C0EFD304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677;p17">
                  <a:extLst>
                    <a:ext uri="{FF2B5EF4-FFF2-40B4-BE49-F238E27FC236}">
                      <a16:creationId xmlns:a16="http://schemas.microsoft.com/office/drawing/2014/main" id="{220078F4-4F44-1144-96E9-EB66E8F7D4B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678;p17">
                  <a:extLst>
                    <a:ext uri="{FF2B5EF4-FFF2-40B4-BE49-F238E27FC236}">
                      <a16:creationId xmlns:a16="http://schemas.microsoft.com/office/drawing/2014/main" id="{B2588E87-906E-B14B-8B0D-04CA56EA80EF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679;p17">
                  <a:extLst>
                    <a:ext uri="{FF2B5EF4-FFF2-40B4-BE49-F238E27FC236}">
                      <a16:creationId xmlns:a16="http://schemas.microsoft.com/office/drawing/2014/main" id="{A97D9B3F-561A-D749-A536-6D8F03B3B278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680;p17">
                  <a:extLst>
                    <a:ext uri="{FF2B5EF4-FFF2-40B4-BE49-F238E27FC236}">
                      <a16:creationId xmlns:a16="http://schemas.microsoft.com/office/drawing/2014/main" id="{9EF32BF0-DE3C-E045-9E42-487A3266FD91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681;p17">
                  <a:extLst>
                    <a:ext uri="{FF2B5EF4-FFF2-40B4-BE49-F238E27FC236}">
                      <a16:creationId xmlns:a16="http://schemas.microsoft.com/office/drawing/2014/main" id="{43FC2441-57D0-0348-9C39-39BA59F64BD6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682;p17">
                  <a:extLst>
                    <a:ext uri="{FF2B5EF4-FFF2-40B4-BE49-F238E27FC236}">
                      <a16:creationId xmlns:a16="http://schemas.microsoft.com/office/drawing/2014/main" id="{D9E1D975-9DE2-094B-9037-B352B047F4CA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683;p17">
                  <a:extLst>
                    <a:ext uri="{FF2B5EF4-FFF2-40B4-BE49-F238E27FC236}">
                      <a16:creationId xmlns:a16="http://schemas.microsoft.com/office/drawing/2014/main" id="{04127E23-2BA2-E047-9501-E4FB1BBC9F38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684;p17">
                  <a:extLst>
                    <a:ext uri="{FF2B5EF4-FFF2-40B4-BE49-F238E27FC236}">
                      <a16:creationId xmlns:a16="http://schemas.microsoft.com/office/drawing/2014/main" id="{A689CC82-7B87-004F-8524-9530D3E934C0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685;p17">
                  <a:extLst>
                    <a:ext uri="{FF2B5EF4-FFF2-40B4-BE49-F238E27FC236}">
                      <a16:creationId xmlns:a16="http://schemas.microsoft.com/office/drawing/2014/main" id="{8D416AD1-3637-A64A-A1AA-0F9C1655FC35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686;p17">
                  <a:extLst>
                    <a:ext uri="{FF2B5EF4-FFF2-40B4-BE49-F238E27FC236}">
                      <a16:creationId xmlns:a16="http://schemas.microsoft.com/office/drawing/2014/main" id="{72C07888-8D73-0340-9EBD-B44A50D4884C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687;p17">
                  <a:extLst>
                    <a:ext uri="{FF2B5EF4-FFF2-40B4-BE49-F238E27FC236}">
                      <a16:creationId xmlns:a16="http://schemas.microsoft.com/office/drawing/2014/main" id="{45553A94-D1C5-2F4F-92CE-9FAEC0B35CFC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688;p17">
                  <a:extLst>
                    <a:ext uri="{FF2B5EF4-FFF2-40B4-BE49-F238E27FC236}">
                      <a16:creationId xmlns:a16="http://schemas.microsoft.com/office/drawing/2014/main" id="{7DBA7365-E257-0145-A683-82CAF861507E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689;p17">
                  <a:extLst>
                    <a:ext uri="{FF2B5EF4-FFF2-40B4-BE49-F238E27FC236}">
                      <a16:creationId xmlns:a16="http://schemas.microsoft.com/office/drawing/2014/main" id="{91599D12-B7B3-124A-99AD-D763FDD68AB8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690;p17">
                  <a:extLst>
                    <a:ext uri="{FF2B5EF4-FFF2-40B4-BE49-F238E27FC236}">
                      <a16:creationId xmlns:a16="http://schemas.microsoft.com/office/drawing/2014/main" id="{0B37BFF9-6B47-DD45-B7ED-7E34B09A412C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691;p17">
                  <a:extLst>
                    <a:ext uri="{FF2B5EF4-FFF2-40B4-BE49-F238E27FC236}">
                      <a16:creationId xmlns:a16="http://schemas.microsoft.com/office/drawing/2014/main" id="{BF2938B9-3168-1542-9580-1EDD98C796A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" name="Google Shape;692;p17">
                <a:extLst>
                  <a:ext uri="{FF2B5EF4-FFF2-40B4-BE49-F238E27FC236}">
                    <a16:creationId xmlns:a16="http://schemas.microsoft.com/office/drawing/2014/main" id="{F2861CE4-74A1-704F-8F8E-E49358C5AF25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6" name="Google Shape;693;p17">
                  <a:extLst>
                    <a:ext uri="{FF2B5EF4-FFF2-40B4-BE49-F238E27FC236}">
                      <a16:creationId xmlns:a16="http://schemas.microsoft.com/office/drawing/2014/main" id="{9F31BAE6-2BCD-3046-9A5D-4DD6E45B9858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0" name="Google Shape;694;p17">
                    <a:extLst>
                      <a:ext uri="{FF2B5EF4-FFF2-40B4-BE49-F238E27FC236}">
                        <a16:creationId xmlns:a16="http://schemas.microsoft.com/office/drawing/2014/main" id="{B44C9E87-780D-634C-9297-E9A46F7F604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" name="Google Shape;695;p17">
                    <a:extLst>
                      <a:ext uri="{FF2B5EF4-FFF2-40B4-BE49-F238E27FC236}">
                        <a16:creationId xmlns:a16="http://schemas.microsoft.com/office/drawing/2014/main" id="{84731276-EFD4-2744-8C8C-A868CA20C32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696;p17">
                    <a:extLst>
                      <a:ext uri="{FF2B5EF4-FFF2-40B4-BE49-F238E27FC236}">
                        <a16:creationId xmlns:a16="http://schemas.microsoft.com/office/drawing/2014/main" id="{5206BFD0-65ED-1B45-8D65-52310A428A8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697;p17">
                    <a:extLst>
                      <a:ext uri="{FF2B5EF4-FFF2-40B4-BE49-F238E27FC236}">
                        <a16:creationId xmlns:a16="http://schemas.microsoft.com/office/drawing/2014/main" id="{054E1930-1651-5E41-8CB1-78365833BCF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698;p17">
                    <a:extLst>
                      <a:ext uri="{FF2B5EF4-FFF2-40B4-BE49-F238E27FC236}">
                        <a16:creationId xmlns:a16="http://schemas.microsoft.com/office/drawing/2014/main" id="{C622DC1F-32D9-9140-9464-4027CF791A24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" name="Google Shape;699;p17">
                  <a:extLst>
                    <a:ext uri="{FF2B5EF4-FFF2-40B4-BE49-F238E27FC236}">
                      <a16:creationId xmlns:a16="http://schemas.microsoft.com/office/drawing/2014/main" id="{216A2C49-1F2D-DE47-B558-DF76A63A9FB4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700;p17">
                  <a:extLst>
                    <a:ext uri="{FF2B5EF4-FFF2-40B4-BE49-F238E27FC236}">
                      <a16:creationId xmlns:a16="http://schemas.microsoft.com/office/drawing/2014/main" id="{262C10F9-86CF-104D-A348-EC1CF1CB9BA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701;p17">
                  <a:extLst>
                    <a:ext uri="{FF2B5EF4-FFF2-40B4-BE49-F238E27FC236}">
                      <a16:creationId xmlns:a16="http://schemas.microsoft.com/office/drawing/2014/main" id="{99654344-7BDA-5B4C-AE3B-ED0DF585EBBE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" name="Google Shape;702;p17">
              <a:extLst>
                <a:ext uri="{FF2B5EF4-FFF2-40B4-BE49-F238E27FC236}">
                  <a16:creationId xmlns:a16="http://schemas.microsoft.com/office/drawing/2014/main" id="{6100D90D-DF9C-B441-8ABB-CDCD3A10369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3;p17">
              <a:extLst>
                <a:ext uri="{FF2B5EF4-FFF2-40B4-BE49-F238E27FC236}">
                  <a16:creationId xmlns:a16="http://schemas.microsoft.com/office/drawing/2014/main" id="{9B4454F0-DFA8-F445-A09B-010B5DD3AC12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4;p17">
              <a:extLst>
                <a:ext uri="{FF2B5EF4-FFF2-40B4-BE49-F238E27FC236}">
                  <a16:creationId xmlns:a16="http://schemas.microsoft.com/office/drawing/2014/main" id="{20948927-3E2A-214B-9547-C96511C7B7E9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5;p17">
              <a:extLst>
                <a:ext uri="{FF2B5EF4-FFF2-40B4-BE49-F238E27FC236}">
                  <a16:creationId xmlns:a16="http://schemas.microsoft.com/office/drawing/2014/main" id="{0981FAF0-A11A-1546-83CB-DF397E2212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6;p17">
              <a:extLst>
                <a:ext uri="{FF2B5EF4-FFF2-40B4-BE49-F238E27FC236}">
                  <a16:creationId xmlns:a16="http://schemas.microsoft.com/office/drawing/2014/main" id="{EE857558-9D21-B040-B483-9C87E7070C5B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7;p17">
              <a:extLst>
                <a:ext uri="{FF2B5EF4-FFF2-40B4-BE49-F238E27FC236}">
                  <a16:creationId xmlns:a16="http://schemas.microsoft.com/office/drawing/2014/main" id="{894231D8-D999-DA43-B9DF-3A30A581CA97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08;p17">
              <a:extLst>
                <a:ext uri="{FF2B5EF4-FFF2-40B4-BE49-F238E27FC236}">
                  <a16:creationId xmlns:a16="http://schemas.microsoft.com/office/drawing/2014/main" id="{95D0E2CD-DEF7-7C47-90A4-44168A6FB594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09;p17">
              <a:extLst>
                <a:ext uri="{FF2B5EF4-FFF2-40B4-BE49-F238E27FC236}">
                  <a16:creationId xmlns:a16="http://schemas.microsoft.com/office/drawing/2014/main" id="{9858789D-FD58-E247-A4BD-13F85848D8DD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0;p17">
              <a:extLst>
                <a:ext uri="{FF2B5EF4-FFF2-40B4-BE49-F238E27FC236}">
                  <a16:creationId xmlns:a16="http://schemas.microsoft.com/office/drawing/2014/main" id="{61B99E08-AADC-1943-8317-FD2E0B791EFB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1;p17">
              <a:extLst>
                <a:ext uri="{FF2B5EF4-FFF2-40B4-BE49-F238E27FC236}">
                  <a16:creationId xmlns:a16="http://schemas.microsoft.com/office/drawing/2014/main" id="{25696DC6-2184-BD4E-BBA8-330986BF4197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2;p17">
              <a:extLst>
                <a:ext uri="{FF2B5EF4-FFF2-40B4-BE49-F238E27FC236}">
                  <a16:creationId xmlns:a16="http://schemas.microsoft.com/office/drawing/2014/main" id="{F58C73CA-D264-9C47-BA0A-9663FF35082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3;p17">
              <a:extLst>
                <a:ext uri="{FF2B5EF4-FFF2-40B4-BE49-F238E27FC236}">
                  <a16:creationId xmlns:a16="http://schemas.microsoft.com/office/drawing/2014/main" id="{56C65C71-6EA6-1141-BE7D-288FAE0F4D54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4;p17">
              <a:extLst>
                <a:ext uri="{FF2B5EF4-FFF2-40B4-BE49-F238E27FC236}">
                  <a16:creationId xmlns:a16="http://schemas.microsoft.com/office/drawing/2014/main" id="{6D3EF29E-ECC7-5341-8390-402DAF5B2525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5;p17">
              <a:extLst>
                <a:ext uri="{FF2B5EF4-FFF2-40B4-BE49-F238E27FC236}">
                  <a16:creationId xmlns:a16="http://schemas.microsoft.com/office/drawing/2014/main" id="{2F3B3D35-122A-7149-ACAF-A0A81C39094C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6;p17">
              <a:extLst>
                <a:ext uri="{FF2B5EF4-FFF2-40B4-BE49-F238E27FC236}">
                  <a16:creationId xmlns:a16="http://schemas.microsoft.com/office/drawing/2014/main" id="{CE203678-2A11-4243-B28F-1F1E6FF7ED76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7;p17">
              <a:extLst>
                <a:ext uri="{FF2B5EF4-FFF2-40B4-BE49-F238E27FC236}">
                  <a16:creationId xmlns:a16="http://schemas.microsoft.com/office/drawing/2014/main" id="{55792DAA-F30F-A844-B286-71B956413DDF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18;p17">
              <a:extLst>
                <a:ext uri="{FF2B5EF4-FFF2-40B4-BE49-F238E27FC236}">
                  <a16:creationId xmlns:a16="http://schemas.microsoft.com/office/drawing/2014/main" id="{3DB01950-901B-4940-823B-7B4854ADF13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19;p17">
              <a:extLst>
                <a:ext uri="{FF2B5EF4-FFF2-40B4-BE49-F238E27FC236}">
                  <a16:creationId xmlns:a16="http://schemas.microsoft.com/office/drawing/2014/main" id="{0EC5F6F5-680D-CE4E-91B0-EDE703527CD2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0;p17">
              <a:extLst>
                <a:ext uri="{FF2B5EF4-FFF2-40B4-BE49-F238E27FC236}">
                  <a16:creationId xmlns:a16="http://schemas.microsoft.com/office/drawing/2014/main" id="{42132CAD-200C-F941-9A65-5D3B737DEB08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1;p17">
              <a:extLst>
                <a:ext uri="{FF2B5EF4-FFF2-40B4-BE49-F238E27FC236}">
                  <a16:creationId xmlns:a16="http://schemas.microsoft.com/office/drawing/2014/main" id="{E1EF4A9A-74C9-0B4A-9A8F-CB60090EA27A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2;p17">
              <a:extLst>
                <a:ext uri="{FF2B5EF4-FFF2-40B4-BE49-F238E27FC236}">
                  <a16:creationId xmlns:a16="http://schemas.microsoft.com/office/drawing/2014/main" id="{FAA05D8F-A541-6647-91B3-24B8EAEEC3C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3;p17">
              <a:extLst>
                <a:ext uri="{FF2B5EF4-FFF2-40B4-BE49-F238E27FC236}">
                  <a16:creationId xmlns:a16="http://schemas.microsoft.com/office/drawing/2014/main" id="{69659699-6112-B347-8014-15C2CE3EE547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4;p17">
              <a:extLst>
                <a:ext uri="{FF2B5EF4-FFF2-40B4-BE49-F238E27FC236}">
                  <a16:creationId xmlns:a16="http://schemas.microsoft.com/office/drawing/2014/main" id="{912E9D4E-4622-2841-9802-D918B0A3D4E6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5;p17">
              <a:extLst>
                <a:ext uri="{FF2B5EF4-FFF2-40B4-BE49-F238E27FC236}">
                  <a16:creationId xmlns:a16="http://schemas.microsoft.com/office/drawing/2014/main" id="{7033B91E-BD68-C94C-9290-24C539B494D6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6;p17">
              <a:extLst>
                <a:ext uri="{FF2B5EF4-FFF2-40B4-BE49-F238E27FC236}">
                  <a16:creationId xmlns:a16="http://schemas.microsoft.com/office/drawing/2014/main" id="{279D4F29-9F5A-6246-9BAF-924942F5BA9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7;p17">
              <a:extLst>
                <a:ext uri="{FF2B5EF4-FFF2-40B4-BE49-F238E27FC236}">
                  <a16:creationId xmlns:a16="http://schemas.microsoft.com/office/drawing/2014/main" id="{433A3E94-2C4C-344D-8C33-F21FFB5A8270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28;p17">
              <a:extLst>
                <a:ext uri="{FF2B5EF4-FFF2-40B4-BE49-F238E27FC236}">
                  <a16:creationId xmlns:a16="http://schemas.microsoft.com/office/drawing/2014/main" id="{893755CA-7B03-DF4C-A62C-4C79352C8D1E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29;p17">
              <a:extLst>
                <a:ext uri="{FF2B5EF4-FFF2-40B4-BE49-F238E27FC236}">
                  <a16:creationId xmlns:a16="http://schemas.microsoft.com/office/drawing/2014/main" id="{B1EC10EE-AC99-7E49-AE91-835E40361DA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30;p17">
              <a:extLst>
                <a:ext uri="{FF2B5EF4-FFF2-40B4-BE49-F238E27FC236}">
                  <a16:creationId xmlns:a16="http://schemas.microsoft.com/office/drawing/2014/main" id="{F5226C74-3486-1242-9C7C-5564BCC074D9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" name="Google Shape;731;p17">
              <a:extLst>
                <a:ext uri="{FF2B5EF4-FFF2-40B4-BE49-F238E27FC236}">
                  <a16:creationId xmlns:a16="http://schemas.microsoft.com/office/drawing/2014/main" id="{490AB405-51C8-F141-8184-917936738B9A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9" name="Google Shape;732;p17">
                <a:extLst>
                  <a:ext uri="{FF2B5EF4-FFF2-40B4-BE49-F238E27FC236}">
                    <a16:creationId xmlns:a16="http://schemas.microsoft.com/office/drawing/2014/main" id="{63DE95BD-A7C2-884B-B56F-ACB63257664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3;p17">
                <a:extLst>
                  <a:ext uri="{FF2B5EF4-FFF2-40B4-BE49-F238E27FC236}">
                    <a16:creationId xmlns:a16="http://schemas.microsoft.com/office/drawing/2014/main" id="{72CB8E62-9C9C-9740-B0FF-E2E70C77548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4;p17">
                <a:extLst>
                  <a:ext uri="{FF2B5EF4-FFF2-40B4-BE49-F238E27FC236}">
                    <a16:creationId xmlns:a16="http://schemas.microsoft.com/office/drawing/2014/main" id="{C37AE0C0-3FCF-2343-AC88-8E22605392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735;p17">
                <a:extLst>
                  <a:ext uri="{FF2B5EF4-FFF2-40B4-BE49-F238E27FC236}">
                    <a16:creationId xmlns:a16="http://schemas.microsoft.com/office/drawing/2014/main" id="{C6454686-EA60-F544-A4D9-48CDE54FDAC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736;p17">
                <a:extLst>
                  <a:ext uri="{FF2B5EF4-FFF2-40B4-BE49-F238E27FC236}">
                    <a16:creationId xmlns:a16="http://schemas.microsoft.com/office/drawing/2014/main" id="{37ED5BE2-5217-9A41-8EEE-454EFDED181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81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686951" y="713463"/>
            <a:ext cx="4917562" cy="33989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Our Approach</a:t>
            </a:r>
          </a:p>
          <a:p>
            <a:pPr marL="114300" indent="0" algn="ctr">
              <a:buNone/>
            </a:pPr>
            <a:endParaRPr lang="en-IN" sz="3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1800" dirty="0"/>
              <a:t>First we clean the data and perform descriptive analytics to understand the data.</a:t>
            </a:r>
          </a:p>
          <a:p>
            <a:r>
              <a:rPr lang="en-IN" sz="1800" dirty="0"/>
              <a:t>Then we perform the predictive analytics (classification) and data pre-processing and afterwards compare the results of classification with unprocessed data.</a:t>
            </a:r>
          </a:p>
          <a:p>
            <a:r>
              <a:rPr lang="en-IN" sz="1800" dirty="0"/>
              <a:t>Lastly, we infer the results obtained from descriptive and predictive analytics.</a:t>
            </a:r>
            <a:endParaRPr sz="2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412806" y="972916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62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9556" y="1919991"/>
            <a:ext cx="4700062" cy="12636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Descriptive Analytics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139535" y="892476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198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ABE63-0F0A-3940-BB90-3981CC4B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24" y="203201"/>
            <a:ext cx="7772401" cy="4940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A0F9D-2896-E84F-AD3E-BD4B5B948E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E6F4F-FC78-774B-9F9A-B4C87EAB415B}"/>
              </a:ext>
            </a:extLst>
          </p:cNvPr>
          <p:cNvSpPr txBox="1"/>
          <p:nvPr/>
        </p:nvSpPr>
        <p:spPr>
          <a:xfrm>
            <a:off x="533399" y="355600"/>
            <a:ext cx="112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32054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89" name="Google Shape;408;p15">
            <a:extLst>
              <a:ext uri="{FF2B5EF4-FFF2-40B4-BE49-F238E27FC236}">
                <a16:creationId xmlns:a16="http://schemas.microsoft.com/office/drawing/2014/main" id="{B31A4EE6-1E81-0141-9AEB-D37A9DEFFB53}"/>
              </a:ext>
            </a:extLst>
          </p:cNvPr>
          <p:cNvGrpSpPr/>
          <p:nvPr/>
        </p:nvGrpSpPr>
        <p:grpSpPr>
          <a:xfrm>
            <a:off x="5220936" y="912417"/>
            <a:ext cx="3239723" cy="3318665"/>
            <a:chOff x="2270525" y="117216"/>
            <a:chExt cx="4650765" cy="4762722"/>
          </a:xfrm>
        </p:grpSpPr>
        <p:sp>
          <p:nvSpPr>
            <p:cNvPr id="390" name="Google Shape;409;p15">
              <a:extLst>
                <a:ext uri="{FF2B5EF4-FFF2-40B4-BE49-F238E27FC236}">
                  <a16:creationId xmlns:a16="http://schemas.microsoft.com/office/drawing/2014/main" id="{261AE77E-9B4E-2942-B31D-F7486E61A71D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410;p15">
              <a:extLst>
                <a:ext uri="{FF2B5EF4-FFF2-40B4-BE49-F238E27FC236}">
                  <a16:creationId xmlns:a16="http://schemas.microsoft.com/office/drawing/2014/main" id="{18F2C970-828E-8F4C-8BE5-CD1720B133DF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411;p15">
              <a:extLst>
                <a:ext uri="{FF2B5EF4-FFF2-40B4-BE49-F238E27FC236}">
                  <a16:creationId xmlns:a16="http://schemas.microsoft.com/office/drawing/2014/main" id="{4836A665-7C0A-A445-B158-482CEFC3CA1E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412;p15">
              <a:extLst>
                <a:ext uri="{FF2B5EF4-FFF2-40B4-BE49-F238E27FC236}">
                  <a16:creationId xmlns:a16="http://schemas.microsoft.com/office/drawing/2014/main" id="{BF560148-510C-F140-906E-90A097E0BFCA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413;p15">
              <a:extLst>
                <a:ext uri="{FF2B5EF4-FFF2-40B4-BE49-F238E27FC236}">
                  <a16:creationId xmlns:a16="http://schemas.microsoft.com/office/drawing/2014/main" id="{9139B07B-ED04-D449-BC60-5DE2252BD4EC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414;p15">
              <a:extLst>
                <a:ext uri="{FF2B5EF4-FFF2-40B4-BE49-F238E27FC236}">
                  <a16:creationId xmlns:a16="http://schemas.microsoft.com/office/drawing/2014/main" id="{163A505D-7606-604E-A0FD-2193E631B4B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415;p15">
              <a:extLst>
                <a:ext uri="{FF2B5EF4-FFF2-40B4-BE49-F238E27FC236}">
                  <a16:creationId xmlns:a16="http://schemas.microsoft.com/office/drawing/2014/main" id="{3A00E633-FF9B-2B49-8887-571D9873A4A6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416;p15">
              <a:extLst>
                <a:ext uri="{FF2B5EF4-FFF2-40B4-BE49-F238E27FC236}">
                  <a16:creationId xmlns:a16="http://schemas.microsoft.com/office/drawing/2014/main" id="{F9FB5805-C2CE-C34C-BB88-1976E5441AF9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417;p15">
              <a:extLst>
                <a:ext uri="{FF2B5EF4-FFF2-40B4-BE49-F238E27FC236}">
                  <a16:creationId xmlns:a16="http://schemas.microsoft.com/office/drawing/2014/main" id="{6A97C08C-E76C-1A47-8389-784B5BADA189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418;p15">
              <a:extLst>
                <a:ext uri="{FF2B5EF4-FFF2-40B4-BE49-F238E27FC236}">
                  <a16:creationId xmlns:a16="http://schemas.microsoft.com/office/drawing/2014/main" id="{B528F5C6-854F-054B-98D1-04F6020D94B7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19;p15">
              <a:extLst>
                <a:ext uri="{FF2B5EF4-FFF2-40B4-BE49-F238E27FC236}">
                  <a16:creationId xmlns:a16="http://schemas.microsoft.com/office/drawing/2014/main" id="{273C4859-8E83-2448-A725-8A58E61B3FD8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20;p15">
              <a:extLst>
                <a:ext uri="{FF2B5EF4-FFF2-40B4-BE49-F238E27FC236}">
                  <a16:creationId xmlns:a16="http://schemas.microsoft.com/office/drawing/2014/main" id="{DE1984EC-BC97-784B-BF8D-DEE8E3DE7B48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21;p15">
              <a:extLst>
                <a:ext uri="{FF2B5EF4-FFF2-40B4-BE49-F238E27FC236}">
                  <a16:creationId xmlns:a16="http://schemas.microsoft.com/office/drawing/2014/main" id="{AFB952B7-9BE0-6A48-8BEA-EBA0F38CA0B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22;p15">
              <a:extLst>
                <a:ext uri="{FF2B5EF4-FFF2-40B4-BE49-F238E27FC236}">
                  <a16:creationId xmlns:a16="http://schemas.microsoft.com/office/drawing/2014/main" id="{3E18D79E-32DC-2441-B31C-E10FD03B321C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23;p15">
              <a:extLst>
                <a:ext uri="{FF2B5EF4-FFF2-40B4-BE49-F238E27FC236}">
                  <a16:creationId xmlns:a16="http://schemas.microsoft.com/office/drawing/2014/main" id="{4CEA74FB-81A5-4444-8787-9E5AE38E5005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24;p15">
              <a:extLst>
                <a:ext uri="{FF2B5EF4-FFF2-40B4-BE49-F238E27FC236}">
                  <a16:creationId xmlns:a16="http://schemas.microsoft.com/office/drawing/2014/main" id="{DA8135C3-93A4-8642-A24E-05B6ECD19EA0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25;p15">
              <a:extLst>
                <a:ext uri="{FF2B5EF4-FFF2-40B4-BE49-F238E27FC236}">
                  <a16:creationId xmlns:a16="http://schemas.microsoft.com/office/drawing/2014/main" id="{423E074E-8E64-D64C-A230-B22422C1DAC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26;p15">
              <a:extLst>
                <a:ext uri="{FF2B5EF4-FFF2-40B4-BE49-F238E27FC236}">
                  <a16:creationId xmlns:a16="http://schemas.microsoft.com/office/drawing/2014/main" id="{B9881E06-9A19-7B48-B097-AD4DE2212605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27;p15">
              <a:extLst>
                <a:ext uri="{FF2B5EF4-FFF2-40B4-BE49-F238E27FC236}">
                  <a16:creationId xmlns:a16="http://schemas.microsoft.com/office/drawing/2014/main" id="{24E9F714-2B9C-5447-BD4F-C513680529D9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28;p15">
              <a:extLst>
                <a:ext uri="{FF2B5EF4-FFF2-40B4-BE49-F238E27FC236}">
                  <a16:creationId xmlns:a16="http://schemas.microsoft.com/office/drawing/2014/main" id="{2588F54A-8DF8-C540-9CAE-A4E4FF383B53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29;p15">
              <a:extLst>
                <a:ext uri="{FF2B5EF4-FFF2-40B4-BE49-F238E27FC236}">
                  <a16:creationId xmlns:a16="http://schemas.microsoft.com/office/drawing/2014/main" id="{0DA52F71-AE8E-034F-ACB2-3B1C158EE08A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1" name="Google Shape;430;p15">
              <a:extLst>
                <a:ext uri="{FF2B5EF4-FFF2-40B4-BE49-F238E27FC236}">
                  <a16:creationId xmlns:a16="http://schemas.microsoft.com/office/drawing/2014/main" id="{E667D7C0-6E22-3C47-A12D-DB0CBF68E4B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55" name="Google Shape;431;p15">
                <a:extLst>
                  <a:ext uri="{FF2B5EF4-FFF2-40B4-BE49-F238E27FC236}">
                    <a16:creationId xmlns:a16="http://schemas.microsoft.com/office/drawing/2014/main" id="{1DC94719-D256-E64A-8F66-10EEFA2D3DA5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32;p15">
                <a:extLst>
                  <a:ext uri="{FF2B5EF4-FFF2-40B4-BE49-F238E27FC236}">
                    <a16:creationId xmlns:a16="http://schemas.microsoft.com/office/drawing/2014/main" id="{BA1644C9-6214-694C-A73B-465354437D30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33;p15">
                <a:extLst>
                  <a:ext uri="{FF2B5EF4-FFF2-40B4-BE49-F238E27FC236}">
                    <a16:creationId xmlns:a16="http://schemas.microsoft.com/office/drawing/2014/main" id="{755F8F88-8511-EE48-A130-49DFDAAB852C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34;p15">
                <a:extLst>
                  <a:ext uri="{FF2B5EF4-FFF2-40B4-BE49-F238E27FC236}">
                    <a16:creationId xmlns:a16="http://schemas.microsoft.com/office/drawing/2014/main" id="{5DBD9664-4359-124B-851F-71968D816005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35;p15">
                <a:extLst>
                  <a:ext uri="{FF2B5EF4-FFF2-40B4-BE49-F238E27FC236}">
                    <a16:creationId xmlns:a16="http://schemas.microsoft.com/office/drawing/2014/main" id="{B2939072-9982-924D-9D19-74807E33CA33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36;p15">
                <a:extLst>
                  <a:ext uri="{FF2B5EF4-FFF2-40B4-BE49-F238E27FC236}">
                    <a16:creationId xmlns:a16="http://schemas.microsoft.com/office/drawing/2014/main" id="{97DB8B6B-43D8-F042-84C6-924A5580D6C8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37;p15">
                <a:extLst>
                  <a:ext uri="{FF2B5EF4-FFF2-40B4-BE49-F238E27FC236}">
                    <a16:creationId xmlns:a16="http://schemas.microsoft.com/office/drawing/2014/main" id="{4D669322-3919-C641-A44C-37E35B2C400C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38;p15">
                <a:extLst>
                  <a:ext uri="{FF2B5EF4-FFF2-40B4-BE49-F238E27FC236}">
                    <a16:creationId xmlns:a16="http://schemas.microsoft.com/office/drawing/2014/main" id="{571D4725-871F-FF4D-B3CC-3ADCF0E9D3B5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39;p15">
                <a:extLst>
                  <a:ext uri="{FF2B5EF4-FFF2-40B4-BE49-F238E27FC236}">
                    <a16:creationId xmlns:a16="http://schemas.microsoft.com/office/drawing/2014/main" id="{1A5EF3A3-C708-5849-BEC4-EB5AA17D48D1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40;p15">
                <a:extLst>
                  <a:ext uri="{FF2B5EF4-FFF2-40B4-BE49-F238E27FC236}">
                    <a16:creationId xmlns:a16="http://schemas.microsoft.com/office/drawing/2014/main" id="{8EB58394-064C-294A-90BB-8AAC8EE3CF7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41;p15">
                <a:extLst>
                  <a:ext uri="{FF2B5EF4-FFF2-40B4-BE49-F238E27FC236}">
                    <a16:creationId xmlns:a16="http://schemas.microsoft.com/office/drawing/2014/main" id="{1B96154D-8A5E-C147-A96E-A43582D57176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42;p15">
                <a:extLst>
                  <a:ext uri="{FF2B5EF4-FFF2-40B4-BE49-F238E27FC236}">
                    <a16:creationId xmlns:a16="http://schemas.microsoft.com/office/drawing/2014/main" id="{648ED2FD-7816-704B-87D9-2AFD9A71986D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43;p15">
                <a:extLst>
                  <a:ext uri="{FF2B5EF4-FFF2-40B4-BE49-F238E27FC236}">
                    <a16:creationId xmlns:a16="http://schemas.microsoft.com/office/drawing/2014/main" id="{524B2383-380C-F94D-ABB3-703E1C0BE517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44;p15">
                <a:extLst>
                  <a:ext uri="{FF2B5EF4-FFF2-40B4-BE49-F238E27FC236}">
                    <a16:creationId xmlns:a16="http://schemas.microsoft.com/office/drawing/2014/main" id="{38A0D033-4023-F64C-98CF-C2AE7BF0845E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45;p15">
                <a:extLst>
                  <a:ext uri="{FF2B5EF4-FFF2-40B4-BE49-F238E27FC236}">
                    <a16:creationId xmlns:a16="http://schemas.microsoft.com/office/drawing/2014/main" id="{D7EB723A-CEBE-C14E-B298-687E5A53DD7C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46;p15">
                <a:extLst>
                  <a:ext uri="{FF2B5EF4-FFF2-40B4-BE49-F238E27FC236}">
                    <a16:creationId xmlns:a16="http://schemas.microsoft.com/office/drawing/2014/main" id="{34D3A98E-27EB-1846-9471-64D683210AFE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47;p15">
                <a:extLst>
                  <a:ext uri="{FF2B5EF4-FFF2-40B4-BE49-F238E27FC236}">
                    <a16:creationId xmlns:a16="http://schemas.microsoft.com/office/drawing/2014/main" id="{321F6C22-42BD-BD43-A5D3-4D410295EB02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48;p15">
                <a:extLst>
                  <a:ext uri="{FF2B5EF4-FFF2-40B4-BE49-F238E27FC236}">
                    <a16:creationId xmlns:a16="http://schemas.microsoft.com/office/drawing/2014/main" id="{ECD8AC4C-0EE2-A84D-9476-55FA7B86E1DA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49;p15">
                <a:extLst>
                  <a:ext uri="{FF2B5EF4-FFF2-40B4-BE49-F238E27FC236}">
                    <a16:creationId xmlns:a16="http://schemas.microsoft.com/office/drawing/2014/main" id="{1AA5CDEB-4762-D74E-A0CE-8633AE5F7D53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50;p15">
                <a:extLst>
                  <a:ext uri="{FF2B5EF4-FFF2-40B4-BE49-F238E27FC236}">
                    <a16:creationId xmlns:a16="http://schemas.microsoft.com/office/drawing/2014/main" id="{EA01BD0B-A3D3-904B-B9BE-5B395CD84F6E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51;p15">
                <a:extLst>
                  <a:ext uri="{FF2B5EF4-FFF2-40B4-BE49-F238E27FC236}">
                    <a16:creationId xmlns:a16="http://schemas.microsoft.com/office/drawing/2014/main" id="{6D8B5801-F11F-8B40-BAFB-93042A940B9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52;p15">
                <a:extLst>
                  <a:ext uri="{FF2B5EF4-FFF2-40B4-BE49-F238E27FC236}">
                    <a16:creationId xmlns:a16="http://schemas.microsoft.com/office/drawing/2014/main" id="{6041089A-DB8B-3248-B3E7-EC2865CB3F3D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53;p15">
                <a:extLst>
                  <a:ext uri="{FF2B5EF4-FFF2-40B4-BE49-F238E27FC236}">
                    <a16:creationId xmlns:a16="http://schemas.microsoft.com/office/drawing/2014/main" id="{1614ADD9-FF65-1347-819A-D4080AA99F18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54;p15">
                <a:extLst>
                  <a:ext uri="{FF2B5EF4-FFF2-40B4-BE49-F238E27FC236}">
                    <a16:creationId xmlns:a16="http://schemas.microsoft.com/office/drawing/2014/main" id="{C52BBF24-0901-E546-AE19-FD2AF511ADA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55;p15">
                <a:extLst>
                  <a:ext uri="{FF2B5EF4-FFF2-40B4-BE49-F238E27FC236}">
                    <a16:creationId xmlns:a16="http://schemas.microsoft.com/office/drawing/2014/main" id="{EAF7088B-A67D-384E-88EC-856552187F4E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56;p15">
                <a:extLst>
                  <a:ext uri="{FF2B5EF4-FFF2-40B4-BE49-F238E27FC236}">
                    <a16:creationId xmlns:a16="http://schemas.microsoft.com/office/drawing/2014/main" id="{C20ABAC5-24AF-F74A-A6BE-336444C2306D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57;p15">
                <a:extLst>
                  <a:ext uri="{FF2B5EF4-FFF2-40B4-BE49-F238E27FC236}">
                    <a16:creationId xmlns:a16="http://schemas.microsoft.com/office/drawing/2014/main" id="{498B4C03-BEE1-8C40-BFA2-66DB40D97BB6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58;p15">
                <a:extLst>
                  <a:ext uri="{FF2B5EF4-FFF2-40B4-BE49-F238E27FC236}">
                    <a16:creationId xmlns:a16="http://schemas.microsoft.com/office/drawing/2014/main" id="{006F75EE-21C3-0147-A6A7-52FECCAF49EB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59;p15">
                <a:extLst>
                  <a:ext uri="{FF2B5EF4-FFF2-40B4-BE49-F238E27FC236}">
                    <a16:creationId xmlns:a16="http://schemas.microsoft.com/office/drawing/2014/main" id="{7ADA563C-46AF-284E-BF54-8E84CFFED95F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60;p15">
                <a:extLst>
                  <a:ext uri="{FF2B5EF4-FFF2-40B4-BE49-F238E27FC236}">
                    <a16:creationId xmlns:a16="http://schemas.microsoft.com/office/drawing/2014/main" id="{CDA108BD-BC02-9145-9B80-067C14053A61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61;p15">
                <a:extLst>
                  <a:ext uri="{FF2B5EF4-FFF2-40B4-BE49-F238E27FC236}">
                    <a16:creationId xmlns:a16="http://schemas.microsoft.com/office/drawing/2014/main" id="{F8DD6285-9DE6-1F41-919D-627C91E719CA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62;p15">
                <a:extLst>
                  <a:ext uri="{FF2B5EF4-FFF2-40B4-BE49-F238E27FC236}">
                    <a16:creationId xmlns:a16="http://schemas.microsoft.com/office/drawing/2014/main" id="{9538CCD5-1E9A-5B45-B341-3464D50FA0F6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63;p15">
                <a:extLst>
                  <a:ext uri="{FF2B5EF4-FFF2-40B4-BE49-F238E27FC236}">
                    <a16:creationId xmlns:a16="http://schemas.microsoft.com/office/drawing/2014/main" id="{47DD6FD9-8AB9-3240-A6C0-F1BFA257346B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64;p15">
                <a:extLst>
                  <a:ext uri="{FF2B5EF4-FFF2-40B4-BE49-F238E27FC236}">
                    <a16:creationId xmlns:a16="http://schemas.microsoft.com/office/drawing/2014/main" id="{ED936DB5-4A32-FC4E-8762-8AAAAC1FACD7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65;p15">
                <a:extLst>
                  <a:ext uri="{FF2B5EF4-FFF2-40B4-BE49-F238E27FC236}">
                    <a16:creationId xmlns:a16="http://schemas.microsoft.com/office/drawing/2014/main" id="{2070D7BA-D3E7-2549-9B99-7BF7E3ABCFA8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66;p15">
                <a:extLst>
                  <a:ext uri="{FF2B5EF4-FFF2-40B4-BE49-F238E27FC236}">
                    <a16:creationId xmlns:a16="http://schemas.microsoft.com/office/drawing/2014/main" id="{29640995-2DD2-A944-BA42-6407D66716D4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67;p15">
                <a:extLst>
                  <a:ext uri="{FF2B5EF4-FFF2-40B4-BE49-F238E27FC236}">
                    <a16:creationId xmlns:a16="http://schemas.microsoft.com/office/drawing/2014/main" id="{D994BAA5-7533-3440-B76E-825353BCBAB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68;p15">
                <a:extLst>
                  <a:ext uri="{FF2B5EF4-FFF2-40B4-BE49-F238E27FC236}">
                    <a16:creationId xmlns:a16="http://schemas.microsoft.com/office/drawing/2014/main" id="{F3DB3CC5-9FD0-2B44-96E8-77DEDB45FC09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69;p15">
                <a:extLst>
                  <a:ext uri="{FF2B5EF4-FFF2-40B4-BE49-F238E27FC236}">
                    <a16:creationId xmlns:a16="http://schemas.microsoft.com/office/drawing/2014/main" id="{843E3799-EECB-7F46-8878-AEF18D289873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70;p15">
                <a:extLst>
                  <a:ext uri="{FF2B5EF4-FFF2-40B4-BE49-F238E27FC236}">
                    <a16:creationId xmlns:a16="http://schemas.microsoft.com/office/drawing/2014/main" id="{F6D7F7F8-D18D-0B42-8C99-237C02223C1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" name="Google Shape;471;p15">
              <a:extLst>
                <a:ext uri="{FF2B5EF4-FFF2-40B4-BE49-F238E27FC236}">
                  <a16:creationId xmlns:a16="http://schemas.microsoft.com/office/drawing/2014/main" id="{9EA2C652-D0AC-2542-8DAF-D7BE02302E06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72;p15">
              <a:extLst>
                <a:ext uri="{FF2B5EF4-FFF2-40B4-BE49-F238E27FC236}">
                  <a16:creationId xmlns:a16="http://schemas.microsoft.com/office/drawing/2014/main" id="{AC524C84-E0F9-AA4D-B91D-E62A40C6BC08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73;p15">
              <a:extLst>
                <a:ext uri="{FF2B5EF4-FFF2-40B4-BE49-F238E27FC236}">
                  <a16:creationId xmlns:a16="http://schemas.microsoft.com/office/drawing/2014/main" id="{5EBA0842-0249-5D46-A0F1-278E907D137B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74;p15">
              <a:extLst>
                <a:ext uri="{FF2B5EF4-FFF2-40B4-BE49-F238E27FC236}">
                  <a16:creationId xmlns:a16="http://schemas.microsoft.com/office/drawing/2014/main" id="{B537F509-53C7-F947-84C9-65DCFF750CDD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75;p15">
              <a:extLst>
                <a:ext uri="{FF2B5EF4-FFF2-40B4-BE49-F238E27FC236}">
                  <a16:creationId xmlns:a16="http://schemas.microsoft.com/office/drawing/2014/main" id="{F524B426-27AB-8A42-B29A-6AFD82B56679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76;p15">
              <a:extLst>
                <a:ext uri="{FF2B5EF4-FFF2-40B4-BE49-F238E27FC236}">
                  <a16:creationId xmlns:a16="http://schemas.microsoft.com/office/drawing/2014/main" id="{00EB2C43-911E-6143-96B7-EB5A44D94B9E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77;p15">
              <a:extLst>
                <a:ext uri="{FF2B5EF4-FFF2-40B4-BE49-F238E27FC236}">
                  <a16:creationId xmlns:a16="http://schemas.microsoft.com/office/drawing/2014/main" id="{2CDC7EE2-2BB7-BB4A-882D-16F67A1AA1D8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78;p15">
              <a:extLst>
                <a:ext uri="{FF2B5EF4-FFF2-40B4-BE49-F238E27FC236}">
                  <a16:creationId xmlns:a16="http://schemas.microsoft.com/office/drawing/2014/main" id="{0B221947-8750-FD44-BE56-4C6F47CDD992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79;p15">
              <a:extLst>
                <a:ext uri="{FF2B5EF4-FFF2-40B4-BE49-F238E27FC236}">
                  <a16:creationId xmlns:a16="http://schemas.microsoft.com/office/drawing/2014/main" id="{5B4217A5-3638-5342-A22E-EC485460C035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80;p15">
              <a:extLst>
                <a:ext uri="{FF2B5EF4-FFF2-40B4-BE49-F238E27FC236}">
                  <a16:creationId xmlns:a16="http://schemas.microsoft.com/office/drawing/2014/main" id="{3B67011D-678F-BA43-A32C-A53CF7D10282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81;p15">
              <a:extLst>
                <a:ext uri="{FF2B5EF4-FFF2-40B4-BE49-F238E27FC236}">
                  <a16:creationId xmlns:a16="http://schemas.microsoft.com/office/drawing/2014/main" id="{19A1EFBC-D340-0D41-B085-6002C0FA8912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82;p15">
              <a:extLst>
                <a:ext uri="{FF2B5EF4-FFF2-40B4-BE49-F238E27FC236}">
                  <a16:creationId xmlns:a16="http://schemas.microsoft.com/office/drawing/2014/main" id="{8F40F3C2-F33A-B74D-B979-4FFDDD854B74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83;p15">
              <a:extLst>
                <a:ext uri="{FF2B5EF4-FFF2-40B4-BE49-F238E27FC236}">
                  <a16:creationId xmlns:a16="http://schemas.microsoft.com/office/drawing/2014/main" id="{0473CE11-EBB9-5541-B1E1-CB9C9841A3D7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84;p15">
              <a:extLst>
                <a:ext uri="{FF2B5EF4-FFF2-40B4-BE49-F238E27FC236}">
                  <a16:creationId xmlns:a16="http://schemas.microsoft.com/office/drawing/2014/main" id="{2F1C6B32-1388-F44D-B41A-5A8BAC9FC621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85;p15">
              <a:extLst>
                <a:ext uri="{FF2B5EF4-FFF2-40B4-BE49-F238E27FC236}">
                  <a16:creationId xmlns:a16="http://schemas.microsoft.com/office/drawing/2014/main" id="{278F8F66-BB62-AD45-A124-A7AA1C0712AC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86;p15">
              <a:extLst>
                <a:ext uri="{FF2B5EF4-FFF2-40B4-BE49-F238E27FC236}">
                  <a16:creationId xmlns:a16="http://schemas.microsoft.com/office/drawing/2014/main" id="{16B3E37B-3772-5B47-9247-F12490B782DC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87;p15">
              <a:extLst>
                <a:ext uri="{FF2B5EF4-FFF2-40B4-BE49-F238E27FC236}">
                  <a16:creationId xmlns:a16="http://schemas.microsoft.com/office/drawing/2014/main" id="{B53838B9-BDAD-6A4F-A78C-AC08FBE70957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88;p15">
              <a:extLst>
                <a:ext uri="{FF2B5EF4-FFF2-40B4-BE49-F238E27FC236}">
                  <a16:creationId xmlns:a16="http://schemas.microsoft.com/office/drawing/2014/main" id="{61118751-8DD2-904B-80E4-1D088EC75678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89;p15">
              <a:extLst>
                <a:ext uri="{FF2B5EF4-FFF2-40B4-BE49-F238E27FC236}">
                  <a16:creationId xmlns:a16="http://schemas.microsoft.com/office/drawing/2014/main" id="{6BEB16C4-1165-154E-A08A-CBA88C112065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90;p15">
              <a:extLst>
                <a:ext uri="{FF2B5EF4-FFF2-40B4-BE49-F238E27FC236}">
                  <a16:creationId xmlns:a16="http://schemas.microsoft.com/office/drawing/2014/main" id="{2247F6C1-C26C-BE4E-82B3-D0D7222AE884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91;p15">
              <a:extLst>
                <a:ext uri="{FF2B5EF4-FFF2-40B4-BE49-F238E27FC236}">
                  <a16:creationId xmlns:a16="http://schemas.microsoft.com/office/drawing/2014/main" id="{4177A611-805B-BA43-BBC7-F37439FF34CD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92;p15">
              <a:extLst>
                <a:ext uri="{FF2B5EF4-FFF2-40B4-BE49-F238E27FC236}">
                  <a16:creationId xmlns:a16="http://schemas.microsoft.com/office/drawing/2014/main" id="{8138EC98-05F6-5548-AA9E-F9C359521E3C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93;p15">
              <a:extLst>
                <a:ext uri="{FF2B5EF4-FFF2-40B4-BE49-F238E27FC236}">
                  <a16:creationId xmlns:a16="http://schemas.microsoft.com/office/drawing/2014/main" id="{0AA2ADC9-7239-FC4A-8985-AB355F7B098F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94;p15">
              <a:extLst>
                <a:ext uri="{FF2B5EF4-FFF2-40B4-BE49-F238E27FC236}">
                  <a16:creationId xmlns:a16="http://schemas.microsoft.com/office/drawing/2014/main" id="{DB6EDB3F-C4A5-6A4F-8D89-8EA7DD316524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95;p15">
              <a:extLst>
                <a:ext uri="{FF2B5EF4-FFF2-40B4-BE49-F238E27FC236}">
                  <a16:creationId xmlns:a16="http://schemas.microsoft.com/office/drawing/2014/main" id="{CF412FCF-7426-C748-8860-A8BAA37DF35B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96;p15">
              <a:extLst>
                <a:ext uri="{FF2B5EF4-FFF2-40B4-BE49-F238E27FC236}">
                  <a16:creationId xmlns:a16="http://schemas.microsoft.com/office/drawing/2014/main" id="{BF96E235-A093-FC45-AEDF-787FD6812318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97;p15">
              <a:extLst>
                <a:ext uri="{FF2B5EF4-FFF2-40B4-BE49-F238E27FC236}">
                  <a16:creationId xmlns:a16="http://schemas.microsoft.com/office/drawing/2014/main" id="{D33FA0EB-00F7-4146-8CCE-5A34EB116CE2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98;p15">
              <a:extLst>
                <a:ext uri="{FF2B5EF4-FFF2-40B4-BE49-F238E27FC236}">
                  <a16:creationId xmlns:a16="http://schemas.microsoft.com/office/drawing/2014/main" id="{F5DDABE5-1C6E-FF4E-A18A-82A8CE600CED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99;p15">
              <a:extLst>
                <a:ext uri="{FF2B5EF4-FFF2-40B4-BE49-F238E27FC236}">
                  <a16:creationId xmlns:a16="http://schemas.microsoft.com/office/drawing/2014/main" id="{DF2D0B77-0C62-2942-887D-7A4E52F7CF15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500;p15">
              <a:extLst>
                <a:ext uri="{FF2B5EF4-FFF2-40B4-BE49-F238E27FC236}">
                  <a16:creationId xmlns:a16="http://schemas.microsoft.com/office/drawing/2014/main" id="{00DB28CB-EF41-F540-BD4D-F4338C5DB67D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42" name="Google Shape;501;p15">
                <a:extLst>
                  <a:ext uri="{FF2B5EF4-FFF2-40B4-BE49-F238E27FC236}">
                    <a16:creationId xmlns:a16="http://schemas.microsoft.com/office/drawing/2014/main" id="{3B889878-EB7A-B343-A54E-92B21E3C51EB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02;p15">
                <a:extLst>
                  <a:ext uri="{FF2B5EF4-FFF2-40B4-BE49-F238E27FC236}">
                    <a16:creationId xmlns:a16="http://schemas.microsoft.com/office/drawing/2014/main" id="{58613AA6-A234-774E-9917-15397CCB4EF0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03;p15">
                <a:extLst>
                  <a:ext uri="{FF2B5EF4-FFF2-40B4-BE49-F238E27FC236}">
                    <a16:creationId xmlns:a16="http://schemas.microsoft.com/office/drawing/2014/main" id="{131515AD-0AD8-A645-8560-4F2A85E5EBF0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04;p15">
                <a:extLst>
                  <a:ext uri="{FF2B5EF4-FFF2-40B4-BE49-F238E27FC236}">
                    <a16:creationId xmlns:a16="http://schemas.microsoft.com/office/drawing/2014/main" id="{0B917CC8-2CC8-C746-94F9-39CC4BEF3DE3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05;p15">
                <a:extLst>
                  <a:ext uri="{FF2B5EF4-FFF2-40B4-BE49-F238E27FC236}">
                    <a16:creationId xmlns:a16="http://schemas.microsoft.com/office/drawing/2014/main" id="{DC6CAE3B-821C-8D4D-8486-5C6A1BC2F08D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06;p15">
                <a:extLst>
                  <a:ext uri="{FF2B5EF4-FFF2-40B4-BE49-F238E27FC236}">
                    <a16:creationId xmlns:a16="http://schemas.microsoft.com/office/drawing/2014/main" id="{571B660B-4AAA-AF4C-B906-33D9B2D9FA3C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07;p15">
                <a:extLst>
                  <a:ext uri="{FF2B5EF4-FFF2-40B4-BE49-F238E27FC236}">
                    <a16:creationId xmlns:a16="http://schemas.microsoft.com/office/drawing/2014/main" id="{B1978920-07E8-DD45-9E51-E4102E7B6FB8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08;p15">
                <a:extLst>
                  <a:ext uri="{FF2B5EF4-FFF2-40B4-BE49-F238E27FC236}">
                    <a16:creationId xmlns:a16="http://schemas.microsoft.com/office/drawing/2014/main" id="{39422BB0-0C72-0C48-A08A-4DE7ECBCCFBB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09;p15">
                <a:extLst>
                  <a:ext uri="{FF2B5EF4-FFF2-40B4-BE49-F238E27FC236}">
                    <a16:creationId xmlns:a16="http://schemas.microsoft.com/office/drawing/2014/main" id="{E2108EDF-7CD7-C349-8E6C-7530E15359BD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10;p15">
                <a:extLst>
                  <a:ext uri="{FF2B5EF4-FFF2-40B4-BE49-F238E27FC236}">
                    <a16:creationId xmlns:a16="http://schemas.microsoft.com/office/drawing/2014/main" id="{BD0DBE44-7FBA-264B-A59C-82CD235964D0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11;p15">
                <a:extLst>
                  <a:ext uri="{FF2B5EF4-FFF2-40B4-BE49-F238E27FC236}">
                    <a16:creationId xmlns:a16="http://schemas.microsoft.com/office/drawing/2014/main" id="{66533BAE-7A77-CD47-B601-C17A4201B147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12;p15">
                <a:extLst>
                  <a:ext uri="{FF2B5EF4-FFF2-40B4-BE49-F238E27FC236}">
                    <a16:creationId xmlns:a16="http://schemas.microsoft.com/office/drawing/2014/main" id="{39465988-4ACE-4E44-B020-E2ED24E9CC83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13;p15">
                <a:extLst>
                  <a:ext uri="{FF2B5EF4-FFF2-40B4-BE49-F238E27FC236}">
                    <a16:creationId xmlns:a16="http://schemas.microsoft.com/office/drawing/2014/main" id="{B1B425EF-583A-1F47-A96B-418DB4142491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676581" y="756306"/>
            <a:ext cx="4415783" cy="35151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Now a deeper look!</a:t>
            </a:r>
          </a:p>
          <a:p>
            <a:pPr marL="114300" indent="0">
              <a:buNone/>
            </a:pPr>
            <a:endParaRPr lang="en-IN" sz="200" dirty="0"/>
          </a:p>
          <a:p>
            <a:r>
              <a:rPr lang="en-IN" sz="1800" dirty="0"/>
              <a:t>Attributes highly dependent on each other (i.e. correlation coefficient &gt; 0.5) are redundant.</a:t>
            </a:r>
          </a:p>
          <a:p>
            <a:r>
              <a:rPr lang="en-IN" sz="1800" dirty="0"/>
              <a:t>We can see there are many redundant attributes in the heatmap.</a:t>
            </a:r>
          </a:p>
          <a:p>
            <a:r>
              <a:rPr lang="en-IN" sz="1800" dirty="0"/>
              <a:t>For feature selection, we will remove these redundant attributes.</a:t>
            </a:r>
          </a:p>
        </p:txBody>
      </p:sp>
    </p:spTree>
    <p:extLst>
      <p:ext uri="{BB962C8B-B14F-4D97-AF65-F5344CB8AC3E}">
        <p14:creationId xmlns:p14="http://schemas.microsoft.com/office/powerpoint/2010/main" val="168516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651933" y="1061634"/>
            <a:ext cx="2802467" cy="32055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IN" sz="1600" dirty="0"/>
              <a:t>Skew refers to a distribution that is assumed Gaussian (normal or bell curve) that is shifted or squashed in one direction or another.</a:t>
            </a:r>
          </a:p>
          <a:p>
            <a:r>
              <a:rPr lang="en-IN" sz="1600" dirty="0"/>
              <a:t>We can see that                    SEX , AGEGRP and </a:t>
            </a:r>
            <a:r>
              <a:rPr lang="en-IN" sz="1600"/>
              <a:t>REGION  </a:t>
            </a:r>
            <a:r>
              <a:rPr lang="en-IN" sz="1600" dirty="0"/>
              <a:t>resemble gaussian distribution.</a:t>
            </a:r>
          </a:p>
          <a:p>
            <a:endParaRPr lang="en-US" sz="1600" dirty="0"/>
          </a:p>
          <a:p>
            <a:pPr algn="just"/>
            <a:endParaRPr lang="en-IN" sz="16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664B5-EF8C-A84B-8DF4-9282954D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54" y="1061634"/>
            <a:ext cx="4553179" cy="3205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3EBFB-B765-6742-AF43-606B548CFD1D}"/>
              </a:ext>
            </a:extLst>
          </p:cNvPr>
          <p:cNvSpPr txBox="1"/>
          <p:nvPr/>
        </p:nvSpPr>
        <p:spPr>
          <a:xfrm>
            <a:off x="1038016" y="384526"/>
            <a:ext cx="2833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Now a deeper look!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9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786080"/>
            <a:ext cx="2051418" cy="2452673"/>
            <a:chOff x="1083025" y="1695421"/>
            <a:chExt cx="1834900" cy="2193804"/>
          </a:xfrm>
        </p:grpSpPr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Data Cleaning</a:t>
              </a:r>
              <a:endParaRPr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Replace missing values and outliers in the data.</a:t>
              </a:r>
              <a:endParaRPr sz="1200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786080"/>
            <a:ext cx="2051418" cy="2452673"/>
            <a:chOff x="1083025" y="1695421"/>
            <a:chExt cx="1834900" cy="2193804"/>
          </a:xfrm>
        </p:grpSpPr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IN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Descriptive Analytics</a:t>
              </a: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Correlation Analysis and Skew.</a:t>
              </a:r>
              <a:endParaRPr sz="1200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785285"/>
            <a:ext cx="2051418" cy="2452673"/>
            <a:chOff x="1083025" y="1695421"/>
            <a:chExt cx="1834900" cy="2193804"/>
          </a:xfrm>
        </p:grpSpPr>
        <p:sp>
          <p:nvSpPr>
            <p:cNvPr id="1718" name="Google Shape;1718;p28"/>
            <p:cNvSpPr txBox="1"/>
            <p:nvPr/>
          </p:nvSpPr>
          <p:spPr>
            <a:xfrm>
              <a:off x="1235824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IN" sz="12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Pre-processing of Data</a:t>
              </a:r>
              <a:endParaRPr sz="12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Normalization, Standardization, PCA, Feature selection.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785272"/>
            <a:ext cx="2051418" cy="2452673"/>
            <a:chOff x="1083025" y="1695421"/>
            <a:chExt cx="1834900" cy="2193804"/>
          </a:xfrm>
        </p:grpSpPr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IN" sz="12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Predictive Analytics</a:t>
              </a:r>
              <a:endParaRPr sz="12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KNN, </a:t>
              </a:r>
              <a:r>
                <a:rPr lang="en-I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Bayesian</a:t>
              </a: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 and Gaussian Mixture Model.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C6C1-D0DE-F54F-9F1D-07E92D8BA7DD}"/>
              </a:ext>
            </a:extLst>
          </p:cNvPr>
          <p:cNvSpPr txBox="1"/>
          <p:nvPr/>
        </p:nvSpPr>
        <p:spPr>
          <a:xfrm>
            <a:off x="3810000" y="47413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9556" y="1919991"/>
            <a:ext cx="4700062" cy="12636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Cleaning &amp; Pre-processing of Data 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2578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604909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712733" y="1431910"/>
            <a:ext cx="4343700" cy="3204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We are Batch 06.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B18064 KHYATI AGARWAL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B18045 AKSHIT KUMAR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B18057 HRIDAYESH AKHAND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B18065 KSHITIZ JAIN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B18084 SAATVIK CHUGH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IN" sz="1800" dirty="0"/>
              <a:t>B18062 KAIRAV BANSAL</a:t>
            </a: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6C909-6EE2-AB49-9736-1B146BFFD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5" r="2940"/>
          <a:stretch/>
        </p:blipFill>
        <p:spPr>
          <a:xfrm>
            <a:off x="4950068" y="1154753"/>
            <a:ext cx="3188663" cy="2321465"/>
          </a:xfrm>
          <a:prstGeom prst="ellipse">
            <a:avLst/>
          </a:prstGeom>
        </p:spPr>
      </p:pic>
      <p:grpSp>
        <p:nvGrpSpPr>
          <p:cNvPr id="383" name="Google Shape;383;p14"/>
          <p:cNvGrpSpPr/>
          <p:nvPr/>
        </p:nvGrpSpPr>
        <p:grpSpPr>
          <a:xfrm>
            <a:off x="7695734" y="196307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EC692-D40A-D24D-A334-47EB4C30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613" y="1178742"/>
            <a:ext cx="8084412" cy="755917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Removing Null Values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Replacing outliers with a central tendency</a:t>
            </a:r>
          </a:p>
          <a:p>
            <a:endParaRPr lang="en-US" dirty="0"/>
          </a:p>
          <a:p>
            <a:r>
              <a:rPr lang="en-US" dirty="0"/>
              <a:t>PCA, standardization ,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D118-C748-F747-9228-76652E27A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9EB4D-8E41-4FC5-B2F3-03EFEE48CC48}"/>
              </a:ext>
            </a:extLst>
          </p:cNvPr>
          <p:cNvSpPr txBox="1"/>
          <p:nvPr/>
        </p:nvSpPr>
        <p:spPr>
          <a:xfrm>
            <a:off x="804535" y="176521"/>
            <a:ext cx="337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General idea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4854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EC692-D40A-D24D-A334-47EB4C30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92" y="769633"/>
            <a:ext cx="8084412" cy="755917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Central Tendency : Mean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D118-C748-F747-9228-76652E27A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4F96A-C5C3-904C-AE99-86DF20D55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6" t="28085" r="50624" b="26916"/>
          <a:stretch/>
        </p:blipFill>
        <p:spPr>
          <a:xfrm>
            <a:off x="4806413" y="1363131"/>
            <a:ext cx="3461614" cy="263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DDC96-4D72-3045-B667-5B858A51B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7" t="42300" r="51026" b="12702"/>
          <a:stretch/>
        </p:blipFill>
        <p:spPr>
          <a:xfrm>
            <a:off x="875973" y="1363131"/>
            <a:ext cx="3378079" cy="26327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1F61E7-6A64-F144-B2AB-E806CC91576B}"/>
              </a:ext>
            </a:extLst>
          </p:cNvPr>
          <p:cNvSpPr/>
          <p:nvPr/>
        </p:nvSpPr>
        <p:spPr>
          <a:xfrm>
            <a:off x="4391502" y="2417862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9EB4D-8E41-4FC5-B2F3-03EFEE48CC48}"/>
              </a:ext>
            </a:extLst>
          </p:cNvPr>
          <p:cNvSpPr txBox="1"/>
          <p:nvPr/>
        </p:nvSpPr>
        <p:spPr>
          <a:xfrm>
            <a:off x="804535" y="176521"/>
            <a:ext cx="337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Observation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431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EC692-D40A-D24D-A334-47EB4C30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320" y="578269"/>
            <a:ext cx="7929359" cy="6373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Central Tendency : Median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D118-C748-F747-9228-76652E27A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B178E-E75C-AC4C-ADD5-1FB8D828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8" t="28679" r="50624" b="26321"/>
          <a:stretch/>
        </p:blipFill>
        <p:spPr>
          <a:xfrm>
            <a:off x="4760745" y="1325720"/>
            <a:ext cx="3608880" cy="2712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CF82A0-2F4D-8C45-826E-89C0B96F7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9" t="29355" r="51280" b="25641"/>
          <a:stretch/>
        </p:blipFill>
        <p:spPr>
          <a:xfrm>
            <a:off x="774375" y="1325720"/>
            <a:ext cx="3445485" cy="2712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5808C9-046B-5C40-8C32-11C070A66C9B}"/>
              </a:ext>
            </a:extLst>
          </p:cNvPr>
          <p:cNvSpPr/>
          <p:nvPr/>
        </p:nvSpPr>
        <p:spPr>
          <a:xfrm>
            <a:off x="4391502" y="2417862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2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B81EE-B9DD-FB45-8F91-6C97A7F6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8" y="1329924"/>
            <a:ext cx="3539389" cy="24836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F0058-E055-8F4C-B235-EFB6316DBA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8D97C-C620-E94D-81C0-9313E882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27" y="1329924"/>
            <a:ext cx="3539389" cy="2472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D5EE42-7AD5-0E4C-9648-9F4DF917ECEE}"/>
              </a:ext>
            </a:extLst>
          </p:cNvPr>
          <p:cNvSpPr/>
          <p:nvPr/>
        </p:nvSpPr>
        <p:spPr>
          <a:xfrm>
            <a:off x="4261804" y="2417860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956C3-2DDA-4284-AD11-347DA87B9C91}"/>
              </a:ext>
            </a:extLst>
          </p:cNvPr>
          <p:cNvSpPr txBox="1"/>
          <p:nvPr/>
        </p:nvSpPr>
        <p:spPr>
          <a:xfrm>
            <a:off x="392906" y="292902"/>
            <a:ext cx="180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EE99F-11C3-4121-8883-F0860F2117C4}"/>
              </a:ext>
            </a:extLst>
          </p:cNvPr>
          <p:cNvSpPr txBox="1"/>
          <p:nvPr/>
        </p:nvSpPr>
        <p:spPr>
          <a:xfrm>
            <a:off x="2896252" y="363875"/>
            <a:ext cx="35393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      Boxplot for Refill_count</a:t>
            </a:r>
          </a:p>
          <a:p>
            <a:endParaRPr lang="en-IN" sz="1800" dirty="0"/>
          </a:p>
          <a:p>
            <a:r>
              <a:rPr lang="en-US" sz="1200" b="1" dirty="0"/>
              <a:t>Original data </a:t>
            </a:r>
            <a:r>
              <a:rPr lang="en-US" sz="1100" dirty="0">
                <a:sym typeface="Wingdings" pitchFamily="2" charset="2"/>
              </a:rPr>
              <a:t></a:t>
            </a:r>
            <a:r>
              <a:rPr lang="en-US" sz="1100" b="1" dirty="0"/>
              <a:t> Outliers removed with mean</a:t>
            </a:r>
          </a:p>
          <a:p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BF6CA-6941-4342-8CA4-50B9A78D9873}"/>
              </a:ext>
            </a:extLst>
          </p:cNvPr>
          <p:cNvSpPr txBox="1"/>
          <p:nvPr/>
        </p:nvSpPr>
        <p:spPr>
          <a:xfrm>
            <a:off x="1485898" y="3893344"/>
            <a:ext cx="2343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25</a:t>
            </a:r>
            <a:r>
              <a:rPr lang="en-IN" baseline="30000" dirty="0"/>
              <a:t>th</a:t>
            </a:r>
            <a:r>
              <a:rPr lang="en-IN" dirty="0"/>
              <a:t> quartile    1</a:t>
            </a:r>
          </a:p>
          <a:p>
            <a:r>
              <a:rPr lang="en-IN" dirty="0"/>
              <a:t>Median           2</a:t>
            </a:r>
          </a:p>
          <a:p>
            <a:r>
              <a:rPr lang="en-IN" dirty="0"/>
              <a:t>75</a:t>
            </a:r>
            <a:r>
              <a:rPr lang="en-IN" baseline="30000" dirty="0"/>
              <a:t>th</a:t>
            </a:r>
            <a:r>
              <a:rPr lang="en-IN" dirty="0"/>
              <a:t> quartile   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738DE-263E-4613-944A-6027824B7DC1}"/>
              </a:ext>
            </a:extLst>
          </p:cNvPr>
          <p:cNvSpPr txBox="1"/>
          <p:nvPr/>
        </p:nvSpPr>
        <p:spPr>
          <a:xfrm>
            <a:off x="5954315" y="3898086"/>
            <a:ext cx="2343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25</a:t>
            </a:r>
            <a:r>
              <a:rPr lang="en-IN" baseline="30000" dirty="0"/>
              <a:t>th</a:t>
            </a:r>
            <a:r>
              <a:rPr lang="en-IN" dirty="0"/>
              <a:t> quartile    1</a:t>
            </a:r>
          </a:p>
          <a:p>
            <a:r>
              <a:rPr lang="en-IN" dirty="0"/>
              <a:t>Median           2</a:t>
            </a:r>
          </a:p>
          <a:p>
            <a:r>
              <a:rPr lang="en-IN" dirty="0"/>
              <a:t>75</a:t>
            </a:r>
            <a:r>
              <a:rPr lang="en-IN" baseline="30000" dirty="0"/>
              <a:t>th</a:t>
            </a:r>
            <a:r>
              <a:rPr lang="en-IN" dirty="0"/>
              <a:t> quartile    6</a:t>
            </a:r>
          </a:p>
        </p:txBody>
      </p:sp>
    </p:spTree>
    <p:extLst>
      <p:ext uri="{BB962C8B-B14F-4D97-AF65-F5344CB8AC3E}">
        <p14:creationId xmlns:p14="http://schemas.microsoft.com/office/powerpoint/2010/main" val="75361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Inferences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5941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After replacing the outliers with mean, we observe the number of outliers for most of the attributes become </a:t>
            </a:r>
            <a:r>
              <a:rPr lang="en-IN" b="1" dirty="0"/>
              <a:t>zero.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Not all the outliers in every attributes are removed 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Because of the revised quartile range and median after removal of outliers.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3.</a:t>
            </a:r>
            <a:endParaRPr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After the removal of outliers,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The analysis and classification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Becomes more efficient and accurate.</a:t>
            </a: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01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9556" y="1919991"/>
            <a:ext cx="4700062" cy="12636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Predictive Analytics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41752AC4-C77D-D64C-B5D3-F5CB9535D6BF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6687CEEC-5BDE-064A-B295-6D451399E04D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725B6AC-38D6-7E47-B914-D5D456544949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9F9BBE90-BB83-C74A-AD76-D528C3784248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C8725FF1-6EC3-C443-9204-B68CCF7B193F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062A99AE-95C7-BD44-AA37-25D891C254C2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D0C88D93-5BB2-E54A-874F-0033004C6FE2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2024D8FD-DCBA-8C4C-B189-16C5E93B5F2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6C25508E-1925-654D-A365-B4954E4154E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129E983D-F4CC-C24C-885B-B804786A7003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623193ED-F7C3-7B41-AD3D-A358E1700DFA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8E7E0DF7-4D68-554C-B086-3032FAB1BDB1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7E30FC1B-7A4B-E44A-9B06-B8C23C85D232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14EAE541-764A-C945-8CD6-BD0BCEC0E27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0ABA2006-1183-A442-BF97-00442205DB7A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865716ED-F346-7A40-8F48-CA6F022C2A30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F6B436E0-2F65-804B-8757-BA728FBE5FE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E62752BD-720F-E04F-B38E-D8FA7A211381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C19F2C0F-8F7C-BE41-9D99-D4611A3251F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94BCDA86-AB19-9549-94E0-523122BF429B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E3B0FE22-B477-A74D-89E2-591431B87A5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5152B8F8-CB3A-3F47-88AD-07FA48E2F31E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76C3EED5-D6A3-B443-BD0F-2AF6CF3DB1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CA48ED48-9838-0746-A933-09A2C1B8CFC1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051F90B8-382A-4240-A825-766D0C5B493A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DAC700AB-1197-314A-AA17-44550A1AEBC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EC8436B0-DA28-1445-BD31-256DD8CD1C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2DFF880A-27B0-514E-A4A7-3BBC5D495BDE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CA7D76CC-F342-6449-A2F2-B2DE1D2619C8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0AC8615B-0809-8643-84BB-8F7326695488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94DD6BF1-68E9-014A-A1B3-F54C26BDC8C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83AB3855-FAA4-E74E-AC9C-933EB71A2A3F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DAC0E52-F9C8-A647-A116-074B88BE9E8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76399AA3-35A0-C247-A80A-DF4EBDF1E235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AD8F5CAE-75B8-1448-9896-FD95F952362E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90AF4E91-EF12-7746-9B4E-C3A4EF24FFA5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8FFFAF32-0E23-014C-B337-42B561439B38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BF033DE8-D645-D04E-BB68-605381CA613F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0F6F27A9-A50F-1742-B224-2EFE8214CD56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B1E08395-D1C0-5A46-A40E-CF871B5E28DA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9994205-906A-AE4A-87C1-7643361F5BF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AFC9DB08-8CCC-9841-B099-403108E6F7EA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2C80493A-D8FC-F64C-831D-B6FA2A3DF4EE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A537EC8B-14B2-DB47-898D-B0B0B7034BC5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9ED5F170-2865-954C-A7F6-F0653EF286D1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275EF176-82F8-D048-AC3D-1826B75CC575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C5D1599D-C349-D64E-B427-7A648648772B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27048036-87D9-F04B-A22C-50745CB32A49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EAB52E90-CCB5-0A47-A40A-0D4800115204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889861D6-D606-2548-A765-9037A20CC7C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909016CD-50BB-0B47-BA60-B02267CAD73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CFEE78F0-CD4A-794B-9F6D-066B393E4D80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C0CA3CF5-6935-2E4F-BF27-572BFFDBBA98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77E4ED27-D40D-8B4F-8BD4-8EA715B9B9CD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A19D390E-30B3-A84C-9E15-B64B1DF76120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18F2BBBD-27BE-8642-BDB1-06300EC1CCD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81D3E981-7EE7-BE4D-8544-F6E125F190FB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FCB72196-F338-654F-98AA-9D677841C28A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934FC72E-0EFE-0843-A0F0-4644A12ECFEC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8972351E-07BE-8D41-BF46-E1F5F950D86C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8E1B7DC7-EF86-EA43-B9C5-035D43CBABB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BC2CBB3A-DEC8-394C-BCC3-39E21A02EDAA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556AB944-D8D1-A146-843A-9E4ACF89CDBF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DD378A89-1028-0B49-9045-AAB38C875956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EDE7E821-2123-E347-99F1-EE1800E7C6D4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356D88F5-1261-9143-A91B-0583F74051E8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D8D00A32-A8DF-654F-8E30-A41C37D53A3A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D11AC3E3-99EA-964F-A049-1BFD2B90983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8552F3F1-9D4A-4940-9AC1-D606F5B4D83F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B2EBDE2F-3DAA-D74A-B3CD-628BC6B97AD2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BC131373-290A-1B49-98A8-90F82411A1B2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0060672E-93DA-3C4A-ABD7-4F13E85C96D0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884C951E-9685-594F-BF78-F219CFB6593E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EA1421DE-B988-B04D-B177-4B8D3A4C9BC1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5067FAED-64F2-394C-8EAA-52F2E59F1C7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DCC2B60E-C98B-1E43-9B5C-1FCCEE437E07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F9F577FB-F327-A144-9CFD-31F3CB2A17F3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9FF51146-4741-4242-8A9E-0C047EFC7D2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2C2E4430-D6A5-4847-AD91-5C8F8503688B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84DCC6C1-FE6F-D24C-A8B1-4DE2556863B6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40197B53-69E5-E54D-B443-EA8D019421A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2C07EC5F-091B-C047-841B-41C67CE6AEB7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720C0506-F211-4846-A103-B415EDBE8A3D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1A836F6D-AB6F-9A4E-8920-6DA5860A8335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05565DBC-AFFA-EA41-8136-88FCDEA92340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1AA5903-BD01-824A-99A5-42BBEEA62157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07EA4347-AB8D-CD4F-AAA7-B3513EE659B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731E48AE-AF4F-D54F-A166-403924039EB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E63A1A57-949D-5740-8877-886456E0DDA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231D9447-CA88-6945-8B60-8E50BDD486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23519ABF-997B-F74C-A8AA-7C9BE822E3F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2BF120F6-D1CB-AB42-8468-104C8A463B8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CAD12C71-7EAB-004E-B6A7-FF3B3A84E94D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886B66AA-1D4D-5641-ACD1-69D9AE3566CC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BDB3A891-9A5E-5540-A602-70992325263E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B9C708AB-F4C7-4D48-97A1-C9252804648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D8C497BA-68C7-0342-9305-202A52601CCB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647A97B1-C168-4444-880E-BCF545891AC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06E0F54A-AD84-EF4D-930D-E7280628CAFC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A00F0A01-2D8B-E541-8117-97B29A8D3846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5D644796-FAF3-144F-9036-BF9B75CB300C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DE0E168E-DC72-1648-9AE3-D1CE5ECEBA4F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1CBF20BD-94FC-FF48-9866-13A39668521D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EA9EB038-ED5B-854B-8805-0D3D3C7FA296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9E32E9F5-4354-E34B-8360-B51C97B1C820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E08AB19E-7251-E245-B78F-2F9DDCFF9CFE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DBE554CF-6D06-D84A-8A8F-6C9AD0013F61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ABDCB805-93E7-E644-9939-C0CE99830692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E857BFA3-9697-9244-9693-31B4560C0440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1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21691" y="535843"/>
            <a:ext cx="4499340" cy="348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KNN</a:t>
            </a:r>
          </a:p>
          <a:p>
            <a:pPr algn="just"/>
            <a:endParaRPr lang="en-IN" sz="1050" dirty="0"/>
          </a:p>
          <a:p>
            <a:r>
              <a:rPr lang="en-IN" dirty="0"/>
              <a:t>K-NN classification is a supervised ML-algorithm (both input and output).</a:t>
            </a:r>
          </a:p>
          <a:p>
            <a:r>
              <a:rPr lang="en-US" dirty="0"/>
              <a:t>The KNN algorithm assumes that similar things exist in close proximity.</a:t>
            </a:r>
          </a:p>
          <a:p>
            <a:r>
              <a:rPr lang="en-US" dirty="0"/>
              <a:t>In KNN, the class most common amongst its K nearest neighbors measured by a distance function is assigned.</a:t>
            </a:r>
            <a:endParaRPr lang="en-IN" sz="1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44" name="Google Shape;408;p15">
            <a:extLst>
              <a:ext uri="{FF2B5EF4-FFF2-40B4-BE49-F238E27FC236}">
                <a16:creationId xmlns:a16="http://schemas.microsoft.com/office/drawing/2014/main" id="{28581DFC-910E-E541-8265-060EC2015907}"/>
              </a:ext>
            </a:extLst>
          </p:cNvPr>
          <p:cNvGrpSpPr/>
          <p:nvPr/>
        </p:nvGrpSpPr>
        <p:grpSpPr>
          <a:xfrm>
            <a:off x="5409302" y="620560"/>
            <a:ext cx="3239723" cy="3318665"/>
            <a:chOff x="2270525" y="117216"/>
            <a:chExt cx="4650765" cy="4762722"/>
          </a:xfrm>
        </p:grpSpPr>
        <p:sp>
          <p:nvSpPr>
            <p:cNvPr id="145" name="Google Shape;409;p15">
              <a:extLst>
                <a:ext uri="{FF2B5EF4-FFF2-40B4-BE49-F238E27FC236}">
                  <a16:creationId xmlns:a16="http://schemas.microsoft.com/office/drawing/2014/main" id="{DB406CF0-29F3-CA4E-8EC0-80F7B90E630F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10;p15">
              <a:extLst>
                <a:ext uri="{FF2B5EF4-FFF2-40B4-BE49-F238E27FC236}">
                  <a16:creationId xmlns:a16="http://schemas.microsoft.com/office/drawing/2014/main" id="{27518ED6-AE2D-DF4B-B2AE-95F59C559155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11;p15">
              <a:extLst>
                <a:ext uri="{FF2B5EF4-FFF2-40B4-BE49-F238E27FC236}">
                  <a16:creationId xmlns:a16="http://schemas.microsoft.com/office/drawing/2014/main" id="{E459440C-9A7A-F546-B9C8-386299E11E19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12;p15">
              <a:extLst>
                <a:ext uri="{FF2B5EF4-FFF2-40B4-BE49-F238E27FC236}">
                  <a16:creationId xmlns:a16="http://schemas.microsoft.com/office/drawing/2014/main" id="{172EFFBE-0AD1-3D4D-9A4E-074AA7D2B495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13;p15">
              <a:extLst>
                <a:ext uri="{FF2B5EF4-FFF2-40B4-BE49-F238E27FC236}">
                  <a16:creationId xmlns:a16="http://schemas.microsoft.com/office/drawing/2014/main" id="{6F65ED9D-F85B-BC4F-8C07-6A9F599893FA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14;p15">
              <a:extLst>
                <a:ext uri="{FF2B5EF4-FFF2-40B4-BE49-F238E27FC236}">
                  <a16:creationId xmlns:a16="http://schemas.microsoft.com/office/drawing/2014/main" id="{8ADA8DDE-D05E-D84E-8AA1-0B332C82ECF4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15;p15">
              <a:extLst>
                <a:ext uri="{FF2B5EF4-FFF2-40B4-BE49-F238E27FC236}">
                  <a16:creationId xmlns:a16="http://schemas.microsoft.com/office/drawing/2014/main" id="{1D556F03-8277-264E-B8AF-E7E382A082DE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16;p15">
              <a:extLst>
                <a:ext uri="{FF2B5EF4-FFF2-40B4-BE49-F238E27FC236}">
                  <a16:creationId xmlns:a16="http://schemas.microsoft.com/office/drawing/2014/main" id="{8C50E37C-047C-3E48-8D69-89B3F6D4A1B1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17;p15">
              <a:extLst>
                <a:ext uri="{FF2B5EF4-FFF2-40B4-BE49-F238E27FC236}">
                  <a16:creationId xmlns:a16="http://schemas.microsoft.com/office/drawing/2014/main" id="{D9406E17-7693-6B40-9FC3-AD655B07856A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18;p15">
              <a:extLst>
                <a:ext uri="{FF2B5EF4-FFF2-40B4-BE49-F238E27FC236}">
                  <a16:creationId xmlns:a16="http://schemas.microsoft.com/office/drawing/2014/main" id="{CABC9013-C10E-3548-A19A-2699782FC391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19;p15">
              <a:extLst>
                <a:ext uri="{FF2B5EF4-FFF2-40B4-BE49-F238E27FC236}">
                  <a16:creationId xmlns:a16="http://schemas.microsoft.com/office/drawing/2014/main" id="{40246872-5CF6-0B4F-A993-7F4910A05F98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20;p15">
              <a:extLst>
                <a:ext uri="{FF2B5EF4-FFF2-40B4-BE49-F238E27FC236}">
                  <a16:creationId xmlns:a16="http://schemas.microsoft.com/office/drawing/2014/main" id="{843149F1-1F9C-0A49-BA63-360456BDD497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21;p15">
              <a:extLst>
                <a:ext uri="{FF2B5EF4-FFF2-40B4-BE49-F238E27FC236}">
                  <a16:creationId xmlns:a16="http://schemas.microsoft.com/office/drawing/2014/main" id="{422C84DC-C34F-CA43-BAC7-45AD7D0B23C6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22;p15">
              <a:extLst>
                <a:ext uri="{FF2B5EF4-FFF2-40B4-BE49-F238E27FC236}">
                  <a16:creationId xmlns:a16="http://schemas.microsoft.com/office/drawing/2014/main" id="{E4DD9026-B009-524D-A81E-74841D45E311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3;p15">
              <a:extLst>
                <a:ext uri="{FF2B5EF4-FFF2-40B4-BE49-F238E27FC236}">
                  <a16:creationId xmlns:a16="http://schemas.microsoft.com/office/drawing/2014/main" id="{8141C069-08B4-8141-B63D-B2C5854CB749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4;p15">
              <a:extLst>
                <a:ext uri="{FF2B5EF4-FFF2-40B4-BE49-F238E27FC236}">
                  <a16:creationId xmlns:a16="http://schemas.microsoft.com/office/drawing/2014/main" id="{C5E96EDB-7F21-A942-99ED-5629CD7C699B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5;p15">
              <a:extLst>
                <a:ext uri="{FF2B5EF4-FFF2-40B4-BE49-F238E27FC236}">
                  <a16:creationId xmlns:a16="http://schemas.microsoft.com/office/drawing/2014/main" id="{CFDFA9AF-BF51-C54B-A5B5-11B4E01E20D7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6;p15">
              <a:extLst>
                <a:ext uri="{FF2B5EF4-FFF2-40B4-BE49-F238E27FC236}">
                  <a16:creationId xmlns:a16="http://schemas.microsoft.com/office/drawing/2014/main" id="{76DB072C-6424-5D44-9EE8-621303F2A3D7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7;p15">
              <a:extLst>
                <a:ext uri="{FF2B5EF4-FFF2-40B4-BE49-F238E27FC236}">
                  <a16:creationId xmlns:a16="http://schemas.microsoft.com/office/drawing/2014/main" id="{D054E032-C7AF-6F41-8C24-A703FA9CD10B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8;p15">
              <a:extLst>
                <a:ext uri="{FF2B5EF4-FFF2-40B4-BE49-F238E27FC236}">
                  <a16:creationId xmlns:a16="http://schemas.microsoft.com/office/drawing/2014/main" id="{8A085A5C-B5BD-5345-A1DB-EDC64EF9D090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9;p15">
              <a:extLst>
                <a:ext uri="{FF2B5EF4-FFF2-40B4-BE49-F238E27FC236}">
                  <a16:creationId xmlns:a16="http://schemas.microsoft.com/office/drawing/2014/main" id="{F1EC04CD-0647-D944-B575-633E51FFF991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" name="Google Shape;430;p15">
              <a:extLst>
                <a:ext uri="{FF2B5EF4-FFF2-40B4-BE49-F238E27FC236}">
                  <a16:creationId xmlns:a16="http://schemas.microsoft.com/office/drawing/2014/main" id="{E8B8980E-6076-4C4E-9DF2-46F7A788387C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10" name="Google Shape;431;p15">
                <a:extLst>
                  <a:ext uri="{FF2B5EF4-FFF2-40B4-BE49-F238E27FC236}">
                    <a16:creationId xmlns:a16="http://schemas.microsoft.com/office/drawing/2014/main" id="{00B18560-D6BB-DD44-BBCF-9E113E6F3C8C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32;p15">
                <a:extLst>
                  <a:ext uri="{FF2B5EF4-FFF2-40B4-BE49-F238E27FC236}">
                    <a16:creationId xmlns:a16="http://schemas.microsoft.com/office/drawing/2014/main" id="{366F77FA-3566-8149-AF9F-49F6030204A7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33;p15">
                <a:extLst>
                  <a:ext uri="{FF2B5EF4-FFF2-40B4-BE49-F238E27FC236}">
                    <a16:creationId xmlns:a16="http://schemas.microsoft.com/office/drawing/2014/main" id="{FA8C4439-0937-B148-8D13-39E8A82794D6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34;p15">
                <a:extLst>
                  <a:ext uri="{FF2B5EF4-FFF2-40B4-BE49-F238E27FC236}">
                    <a16:creationId xmlns:a16="http://schemas.microsoft.com/office/drawing/2014/main" id="{25A2F31E-63B7-EF42-99F7-098C39716D6D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35;p15">
                <a:extLst>
                  <a:ext uri="{FF2B5EF4-FFF2-40B4-BE49-F238E27FC236}">
                    <a16:creationId xmlns:a16="http://schemas.microsoft.com/office/drawing/2014/main" id="{6E582C0B-F4FE-5344-92DF-44BA9E0B5F38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36;p15">
                <a:extLst>
                  <a:ext uri="{FF2B5EF4-FFF2-40B4-BE49-F238E27FC236}">
                    <a16:creationId xmlns:a16="http://schemas.microsoft.com/office/drawing/2014/main" id="{2C7804C8-4B99-1044-8805-E25EFD8C0B68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37;p15">
                <a:extLst>
                  <a:ext uri="{FF2B5EF4-FFF2-40B4-BE49-F238E27FC236}">
                    <a16:creationId xmlns:a16="http://schemas.microsoft.com/office/drawing/2014/main" id="{CB7C828A-26D6-1C4E-8D20-466FF188D7F1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38;p15">
                <a:extLst>
                  <a:ext uri="{FF2B5EF4-FFF2-40B4-BE49-F238E27FC236}">
                    <a16:creationId xmlns:a16="http://schemas.microsoft.com/office/drawing/2014/main" id="{13E756F5-7242-8946-9C27-862457184FD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39;p15">
                <a:extLst>
                  <a:ext uri="{FF2B5EF4-FFF2-40B4-BE49-F238E27FC236}">
                    <a16:creationId xmlns:a16="http://schemas.microsoft.com/office/drawing/2014/main" id="{8AB06F9C-E2F7-3C40-B618-F0E3941A74EF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40;p15">
                <a:extLst>
                  <a:ext uri="{FF2B5EF4-FFF2-40B4-BE49-F238E27FC236}">
                    <a16:creationId xmlns:a16="http://schemas.microsoft.com/office/drawing/2014/main" id="{6712F0DF-8DE3-E64E-AE43-0BDD316918E5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41;p15">
                <a:extLst>
                  <a:ext uri="{FF2B5EF4-FFF2-40B4-BE49-F238E27FC236}">
                    <a16:creationId xmlns:a16="http://schemas.microsoft.com/office/drawing/2014/main" id="{250DC285-C46C-E842-9E51-0A040B621E23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42;p15">
                <a:extLst>
                  <a:ext uri="{FF2B5EF4-FFF2-40B4-BE49-F238E27FC236}">
                    <a16:creationId xmlns:a16="http://schemas.microsoft.com/office/drawing/2014/main" id="{762850EA-782F-6144-A4C8-B6A67E656148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43;p15">
                <a:extLst>
                  <a:ext uri="{FF2B5EF4-FFF2-40B4-BE49-F238E27FC236}">
                    <a16:creationId xmlns:a16="http://schemas.microsoft.com/office/drawing/2014/main" id="{37F609D7-30E8-EA49-B406-C42A51F2B3F5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44;p15">
                <a:extLst>
                  <a:ext uri="{FF2B5EF4-FFF2-40B4-BE49-F238E27FC236}">
                    <a16:creationId xmlns:a16="http://schemas.microsoft.com/office/drawing/2014/main" id="{BE0776DF-1DA3-EB49-9281-D477D41CD7C4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45;p15">
                <a:extLst>
                  <a:ext uri="{FF2B5EF4-FFF2-40B4-BE49-F238E27FC236}">
                    <a16:creationId xmlns:a16="http://schemas.microsoft.com/office/drawing/2014/main" id="{2EA9A022-DB2A-944F-9302-83C45C16BEE1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46;p15">
                <a:extLst>
                  <a:ext uri="{FF2B5EF4-FFF2-40B4-BE49-F238E27FC236}">
                    <a16:creationId xmlns:a16="http://schemas.microsoft.com/office/drawing/2014/main" id="{83FC6D00-9D95-2C40-9454-6378E8F19062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47;p15">
                <a:extLst>
                  <a:ext uri="{FF2B5EF4-FFF2-40B4-BE49-F238E27FC236}">
                    <a16:creationId xmlns:a16="http://schemas.microsoft.com/office/drawing/2014/main" id="{E1587029-FFFE-944A-AB91-10918907F929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48;p15">
                <a:extLst>
                  <a:ext uri="{FF2B5EF4-FFF2-40B4-BE49-F238E27FC236}">
                    <a16:creationId xmlns:a16="http://schemas.microsoft.com/office/drawing/2014/main" id="{5EAB5A02-92E2-D74B-82C8-AA43908ED306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49;p15">
                <a:extLst>
                  <a:ext uri="{FF2B5EF4-FFF2-40B4-BE49-F238E27FC236}">
                    <a16:creationId xmlns:a16="http://schemas.microsoft.com/office/drawing/2014/main" id="{01E9FD55-9664-8148-AD4C-DE5697EE590C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50;p15">
                <a:extLst>
                  <a:ext uri="{FF2B5EF4-FFF2-40B4-BE49-F238E27FC236}">
                    <a16:creationId xmlns:a16="http://schemas.microsoft.com/office/drawing/2014/main" id="{A05A267E-EB00-D04B-8EA8-BA268894749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51;p15">
                <a:extLst>
                  <a:ext uri="{FF2B5EF4-FFF2-40B4-BE49-F238E27FC236}">
                    <a16:creationId xmlns:a16="http://schemas.microsoft.com/office/drawing/2014/main" id="{5F0CE06B-134E-C745-9B78-EB3F71EB50FA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52;p15">
                <a:extLst>
                  <a:ext uri="{FF2B5EF4-FFF2-40B4-BE49-F238E27FC236}">
                    <a16:creationId xmlns:a16="http://schemas.microsoft.com/office/drawing/2014/main" id="{81130C0E-F3DC-FB4D-B7D0-F13C259024F0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53;p15">
                <a:extLst>
                  <a:ext uri="{FF2B5EF4-FFF2-40B4-BE49-F238E27FC236}">
                    <a16:creationId xmlns:a16="http://schemas.microsoft.com/office/drawing/2014/main" id="{139871D2-782C-EF42-9196-35EB89FB22CC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54;p15">
                <a:extLst>
                  <a:ext uri="{FF2B5EF4-FFF2-40B4-BE49-F238E27FC236}">
                    <a16:creationId xmlns:a16="http://schemas.microsoft.com/office/drawing/2014/main" id="{93A59FA9-67E7-4249-BE9A-55D28C6F4D77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55;p15">
                <a:extLst>
                  <a:ext uri="{FF2B5EF4-FFF2-40B4-BE49-F238E27FC236}">
                    <a16:creationId xmlns:a16="http://schemas.microsoft.com/office/drawing/2014/main" id="{936B7E77-B190-3B4C-8424-942987592310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56;p15">
                <a:extLst>
                  <a:ext uri="{FF2B5EF4-FFF2-40B4-BE49-F238E27FC236}">
                    <a16:creationId xmlns:a16="http://schemas.microsoft.com/office/drawing/2014/main" id="{16AD7EE4-B1F3-CA41-AAB7-9492612E7055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57;p15">
                <a:extLst>
                  <a:ext uri="{FF2B5EF4-FFF2-40B4-BE49-F238E27FC236}">
                    <a16:creationId xmlns:a16="http://schemas.microsoft.com/office/drawing/2014/main" id="{FD31BAD7-B607-AE4C-B012-374F443BE778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58;p15">
                <a:extLst>
                  <a:ext uri="{FF2B5EF4-FFF2-40B4-BE49-F238E27FC236}">
                    <a16:creationId xmlns:a16="http://schemas.microsoft.com/office/drawing/2014/main" id="{BA7D129F-C251-A34A-B511-7933C455108A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59;p15">
                <a:extLst>
                  <a:ext uri="{FF2B5EF4-FFF2-40B4-BE49-F238E27FC236}">
                    <a16:creationId xmlns:a16="http://schemas.microsoft.com/office/drawing/2014/main" id="{486E100B-3D16-FB48-AC46-0DC13B668B7B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60;p15">
                <a:extLst>
                  <a:ext uri="{FF2B5EF4-FFF2-40B4-BE49-F238E27FC236}">
                    <a16:creationId xmlns:a16="http://schemas.microsoft.com/office/drawing/2014/main" id="{67AE161C-BB29-2C4D-9B63-80ECD7780FB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61;p15">
                <a:extLst>
                  <a:ext uri="{FF2B5EF4-FFF2-40B4-BE49-F238E27FC236}">
                    <a16:creationId xmlns:a16="http://schemas.microsoft.com/office/drawing/2014/main" id="{CE61BC3A-0061-5943-83F8-D7FB0F8A47B3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62;p15">
                <a:extLst>
                  <a:ext uri="{FF2B5EF4-FFF2-40B4-BE49-F238E27FC236}">
                    <a16:creationId xmlns:a16="http://schemas.microsoft.com/office/drawing/2014/main" id="{9F852ED8-D237-0145-8724-044184B4D07C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63;p15">
                <a:extLst>
                  <a:ext uri="{FF2B5EF4-FFF2-40B4-BE49-F238E27FC236}">
                    <a16:creationId xmlns:a16="http://schemas.microsoft.com/office/drawing/2014/main" id="{6AF6ED30-094B-3B4B-AD5F-DFBC0220F002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64;p15">
                <a:extLst>
                  <a:ext uri="{FF2B5EF4-FFF2-40B4-BE49-F238E27FC236}">
                    <a16:creationId xmlns:a16="http://schemas.microsoft.com/office/drawing/2014/main" id="{7B49D8EB-0F8E-1B49-93C4-DC9FFB4093D2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65;p15">
                <a:extLst>
                  <a:ext uri="{FF2B5EF4-FFF2-40B4-BE49-F238E27FC236}">
                    <a16:creationId xmlns:a16="http://schemas.microsoft.com/office/drawing/2014/main" id="{172ABDC9-60BA-534F-B98D-5ACDF8DB4891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66;p15">
                <a:extLst>
                  <a:ext uri="{FF2B5EF4-FFF2-40B4-BE49-F238E27FC236}">
                    <a16:creationId xmlns:a16="http://schemas.microsoft.com/office/drawing/2014/main" id="{E5809093-5366-1945-9575-0616AF3415C8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67;p15">
                <a:extLst>
                  <a:ext uri="{FF2B5EF4-FFF2-40B4-BE49-F238E27FC236}">
                    <a16:creationId xmlns:a16="http://schemas.microsoft.com/office/drawing/2014/main" id="{47A22402-F42A-B541-A9D9-E7C3482C3024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68;p15">
                <a:extLst>
                  <a:ext uri="{FF2B5EF4-FFF2-40B4-BE49-F238E27FC236}">
                    <a16:creationId xmlns:a16="http://schemas.microsoft.com/office/drawing/2014/main" id="{10F01A1D-53C1-6D47-9600-3721D76EC20B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69;p15">
                <a:extLst>
                  <a:ext uri="{FF2B5EF4-FFF2-40B4-BE49-F238E27FC236}">
                    <a16:creationId xmlns:a16="http://schemas.microsoft.com/office/drawing/2014/main" id="{46A4D27A-5947-8847-AEC5-9E1220196E88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70;p15">
                <a:extLst>
                  <a:ext uri="{FF2B5EF4-FFF2-40B4-BE49-F238E27FC236}">
                    <a16:creationId xmlns:a16="http://schemas.microsoft.com/office/drawing/2014/main" id="{58B61ED2-6046-DB48-AA46-A45CBAA3F58C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471;p15">
              <a:extLst>
                <a:ext uri="{FF2B5EF4-FFF2-40B4-BE49-F238E27FC236}">
                  <a16:creationId xmlns:a16="http://schemas.microsoft.com/office/drawing/2014/main" id="{9835E6D5-441D-7C40-BEA0-013957DF351C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72;p15">
              <a:extLst>
                <a:ext uri="{FF2B5EF4-FFF2-40B4-BE49-F238E27FC236}">
                  <a16:creationId xmlns:a16="http://schemas.microsoft.com/office/drawing/2014/main" id="{7BC578D0-C1E2-1A48-9950-265A84A0379F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73;p15">
              <a:extLst>
                <a:ext uri="{FF2B5EF4-FFF2-40B4-BE49-F238E27FC236}">
                  <a16:creationId xmlns:a16="http://schemas.microsoft.com/office/drawing/2014/main" id="{3BE99052-542A-E344-843E-3419FD4C7704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74;p15">
              <a:extLst>
                <a:ext uri="{FF2B5EF4-FFF2-40B4-BE49-F238E27FC236}">
                  <a16:creationId xmlns:a16="http://schemas.microsoft.com/office/drawing/2014/main" id="{79CF4355-25EA-AF46-A0DA-EAA8D043884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75;p15">
              <a:extLst>
                <a:ext uri="{FF2B5EF4-FFF2-40B4-BE49-F238E27FC236}">
                  <a16:creationId xmlns:a16="http://schemas.microsoft.com/office/drawing/2014/main" id="{B452AF25-084F-084A-80AA-5A82986F7AB1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76;p15">
              <a:extLst>
                <a:ext uri="{FF2B5EF4-FFF2-40B4-BE49-F238E27FC236}">
                  <a16:creationId xmlns:a16="http://schemas.microsoft.com/office/drawing/2014/main" id="{72F50183-4E14-504D-B6C9-FDFB92ADE90F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77;p15">
              <a:extLst>
                <a:ext uri="{FF2B5EF4-FFF2-40B4-BE49-F238E27FC236}">
                  <a16:creationId xmlns:a16="http://schemas.microsoft.com/office/drawing/2014/main" id="{013778F7-57A4-9E48-9272-7B71A79A9D2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78;p15">
              <a:extLst>
                <a:ext uri="{FF2B5EF4-FFF2-40B4-BE49-F238E27FC236}">
                  <a16:creationId xmlns:a16="http://schemas.microsoft.com/office/drawing/2014/main" id="{4AB1C934-C2F6-F144-BBBA-DC8E21F582C0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79;p15">
              <a:extLst>
                <a:ext uri="{FF2B5EF4-FFF2-40B4-BE49-F238E27FC236}">
                  <a16:creationId xmlns:a16="http://schemas.microsoft.com/office/drawing/2014/main" id="{ADA6F52E-9D33-1249-8E24-85FF6438395B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80;p15">
              <a:extLst>
                <a:ext uri="{FF2B5EF4-FFF2-40B4-BE49-F238E27FC236}">
                  <a16:creationId xmlns:a16="http://schemas.microsoft.com/office/drawing/2014/main" id="{54535104-2D01-C549-AC21-902BBE7D510F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81;p15">
              <a:extLst>
                <a:ext uri="{FF2B5EF4-FFF2-40B4-BE49-F238E27FC236}">
                  <a16:creationId xmlns:a16="http://schemas.microsoft.com/office/drawing/2014/main" id="{19646837-49F9-A142-8718-A8318B258CE0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82;p15">
              <a:extLst>
                <a:ext uri="{FF2B5EF4-FFF2-40B4-BE49-F238E27FC236}">
                  <a16:creationId xmlns:a16="http://schemas.microsoft.com/office/drawing/2014/main" id="{7EA5DF14-95ED-B048-93A3-38D93E8ADF80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83;p15">
              <a:extLst>
                <a:ext uri="{FF2B5EF4-FFF2-40B4-BE49-F238E27FC236}">
                  <a16:creationId xmlns:a16="http://schemas.microsoft.com/office/drawing/2014/main" id="{48B41D63-9FBD-0644-AD7D-70DE06338380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84;p15">
              <a:extLst>
                <a:ext uri="{FF2B5EF4-FFF2-40B4-BE49-F238E27FC236}">
                  <a16:creationId xmlns:a16="http://schemas.microsoft.com/office/drawing/2014/main" id="{9CFB7D56-B25D-D24A-BD2D-91E18C06E648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85;p15">
              <a:extLst>
                <a:ext uri="{FF2B5EF4-FFF2-40B4-BE49-F238E27FC236}">
                  <a16:creationId xmlns:a16="http://schemas.microsoft.com/office/drawing/2014/main" id="{B243DC6C-1B2B-DA44-97C0-A1ACEBD5A5D3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86;p15">
              <a:extLst>
                <a:ext uri="{FF2B5EF4-FFF2-40B4-BE49-F238E27FC236}">
                  <a16:creationId xmlns:a16="http://schemas.microsoft.com/office/drawing/2014/main" id="{78FE4E36-AD17-1543-A7A8-19B13B521E0F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87;p15">
              <a:extLst>
                <a:ext uri="{FF2B5EF4-FFF2-40B4-BE49-F238E27FC236}">
                  <a16:creationId xmlns:a16="http://schemas.microsoft.com/office/drawing/2014/main" id="{DC77CAF0-75EB-954C-8446-830D368AB1DF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88;p15">
              <a:extLst>
                <a:ext uri="{FF2B5EF4-FFF2-40B4-BE49-F238E27FC236}">
                  <a16:creationId xmlns:a16="http://schemas.microsoft.com/office/drawing/2014/main" id="{44F68E62-CFC0-F44F-B3D0-67E23BEEBDE1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89;p15">
              <a:extLst>
                <a:ext uri="{FF2B5EF4-FFF2-40B4-BE49-F238E27FC236}">
                  <a16:creationId xmlns:a16="http://schemas.microsoft.com/office/drawing/2014/main" id="{89CC59C8-E1D4-9A4B-B9CD-71418606559D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90;p15">
              <a:extLst>
                <a:ext uri="{FF2B5EF4-FFF2-40B4-BE49-F238E27FC236}">
                  <a16:creationId xmlns:a16="http://schemas.microsoft.com/office/drawing/2014/main" id="{C7FAF667-A23C-1A4B-AC9A-0168D1171C14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91;p15">
              <a:extLst>
                <a:ext uri="{FF2B5EF4-FFF2-40B4-BE49-F238E27FC236}">
                  <a16:creationId xmlns:a16="http://schemas.microsoft.com/office/drawing/2014/main" id="{CFF3F678-4BB1-1542-AE33-B5566B814A71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92;p15">
              <a:extLst>
                <a:ext uri="{FF2B5EF4-FFF2-40B4-BE49-F238E27FC236}">
                  <a16:creationId xmlns:a16="http://schemas.microsoft.com/office/drawing/2014/main" id="{B0FF7F7F-8802-B44B-BBB2-56CC23E6F4DD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93;p15">
              <a:extLst>
                <a:ext uri="{FF2B5EF4-FFF2-40B4-BE49-F238E27FC236}">
                  <a16:creationId xmlns:a16="http://schemas.microsoft.com/office/drawing/2014/main" id="{6F7EB21F-5172-E649-A817-582321E478F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94;p15">
              <a:extLst>
                <a:ext uri="{FF2B5EF4-FFF2-40B4-BE49-F238E27FC236}">
                  <a16:creationId xmlns:a16="http://schemas.microsoft.com/office/drawing/2014/main" id="{3453C454-2775-AD49-88A3-613438B0339F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95;p15">
              <a:extLst>
                <a:ext uri="{FF2B5EF4-FFF2-40B4-BE49-F238E27FC236}">
                  <a16:creationId xmlns:a16="http://schemas.microsoft.com/office/drawing/2014/main" id="{DAA79EAB-6C7E-644A-8A70-7488E082E8E6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96;p15">
              <a:extLst>
                <a:ext uri="{FF2B5EF4-FFF2-40B4-BE49-F238E27FC236}">
                  <a16:creationId xmlns:a16="http://schemas.microsoft.com/office/drawing/2014/main" id="{3844E4D4-9BBD-AB48-AF83-2A78F7439CB5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97;p15">
              <a:extLst>
                <a:ext uri="{FF2B5EF4-FFF2-40B4-BE49-F238E27FC236}">
                  <a16:creationId xmlns:a16="http://schemas.microsoft.com/office/drawing/2014/main" id="{26995FB4-8BB0-204C-B440-1F4C67AE7909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98;p15">
              <a:extLst>
                <a:ext uri="{FF2B5EF4-FFF2-40B4-BE49-F238E27FC236}">
                  <a16:creationId xmlns:a16="http://schemas.microsoft.com/office/drawing/2014/main" id="{4443E2E1-27A3-8646-A4A6-A0F36D827D92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99;p15">
              <a:extLst>
                <a:ext uri="{FF2B5EF4-FFF2-40B4-BE49-F238E27FC236}">
                  <a16:creationId xmlns:a16="http://schemas.microsoft.com/office/drawing/2014/main" id="{DB1B843E-A3AF-6844-9FDA-560F155646EC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500;p15">
              <a:extLst>
                <a:ext uri="{FF2B5EF4-FFF2-40B4-BE49-F238E27FC236}">
                  <a16:creationId xmlns:a16="http://schemas.microsoft.com/office/drawing/2014/main" id="{4E9B1F1B-9292-A240-B099-9A7CCA462459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97" name="Google Shape;501;p15">
                <a:extLst>
                  <a:ext uri="{FF2B5EF4-FFF2-40B4-BE49-F238E27FC236}">
                    <a16:creationId xmlns:a16="http://schemas.microsoft.com/office/drawing/2014/main" id="{F63511C4-7CE6-0B44-B610-5ED0B57BF073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502;p15">
                <a:extLst>
                  <a:ext uri="{FF2B5EF4-FFF2-40B4-BE49-F238E27FC236}">
                    <a16:creationId xmlns:a16="http://schemas.microsoft.com/office/drawing/2014/main" id="{DAD26092-5DEF-224F-8CDD-A61B28DD8870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503;p15">
                <a:extLst>
                  <a:ext uri="{FF2B5EF4-FFF2-40B4-BE49-F238E27FC236}">
                    <a16:creationId xmlns:a16="http://schemas.microsoft.com/office/drawing/2014/main" id="{40C25466-6ABD-1A41-8F1B-2EA9245069AD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504;p15">
                <a:extLst>
                  <a:ext uri="{FF2B5EF4-FFF2-40B4-BE49-F238E27FC236}">
                    <a16:creationId xmlns:a16="http://schemas.microsoft.com/office/drawing/2014/main" id="{917B87C6-E6A2-2145-83EA-A176A7AB3F7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505;p15">
                <a:extLst>
                  <a:ext uri="{FF2B5EF4-FFF2-40B4-BE49-F238E27FC236}">
                    <a16:creationId xmlns:a16="http://schemas.microsoft.com/office/drawing/2014/main" id="{66C2A14D-0260-6F4D-831F-A0ECE9CA2A31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506;p15">
                <a:extLst>
                  <a:ext uri="{FF2B5EF4-FFF2-40B4-BE49-F238E27FC236}">
                    <a16:creationId xmlns:a16="http://schemas.microsoft.com/office/drawing/2014/main" id="{C5BBCF17-BD4D-6248-8199-CB36142F6182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507;p15">
                <a:extLst>
                  <a:ext uri="{FF2B5EF4-FFF2-40B4-BE49-F238E27FC236}">
                    <a16:creationId xmlns:a16="http://schemas.microsoft.com/office/drawing/2014/main" id="{B6E8FD1A-B3E2-1B42-957C-DD22713A0F6A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508;p15">
                <a:extLst>
                  <a:ext uri="{FF2B5EF4-FFF2-40B4-BE49-F238E27FC236}">
                    <a16:creationId xmlns:a16="http://schemas.microsoft.com/office/drawing/2014/main" id="{D3576AD9-9126-6441-8D61-C93ADA9B2489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509;p15">
                <a:extLst>
                  <a:ext uri="{FF2B5EF4-FFF2-40B4-BE49-F238E27FC236}">
                    <a16:creationId xmlns:a16="http://schemas.microsoft.com/office/drawing/2014/main" id="{6089A394-631D-CF41-B772-3FE51687D8B4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510;p15">
                <a:extLst>
                  <a:ext uri="{FF2B5EF4-FFF2-40B4-BE49-F238E27FC236}">
                    <a16:creationId xmlns:a16="http://schemas.microsoft.com/office/drawing/2014/main" id="{425FECBC-3BC3-4149-851D-6A403276B36F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511;p15">
                <a:extLst>
                  <a:ext uri="{FF2B5EF4-FFF2-40B4-BE49-F238E27FC236}">
                    <a16:creationId xmlns:a16="http://schemas.microsoft.com/office/drawing/2014/main" id="{366EEF80-DAF0-8D4A-A931-6EE760EDB207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512;p15">
                <a:extLst>
                  <a:ext uri="{FF2B5EF4-FFF2-40B4-BE49-F238E27FC236}">
                    <a16:creationId xmlns:a16="http://schemas.microsoft.com/office/drawing/2014/main" id="{9A061EC3-D07D-9C45-9AC2-CE5F9B0715B8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513;p15">
                <a:extLst>
                  <a:ext uri="{FF2B5EF4-FFF2-40B4-BE49-F238E27FC236}">
                    <a16:creationId xmlns:a16="http://schemas.microsoft.com/office/drawing/2014/main" id="{C895DB5C-9EEE-AA46-AD7A-B5112C701FE6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741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8529-57E8-0548-981F-AF8A5BC8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1" y="95952"/>
            <a:ext cx="7929865" cy="382679"/>
          </a:xfrm>
        </p:spPr>
        <p:txBody>
          <a:bodyPr/>
          <a:lstStyle/>
          <a:p>
            <a:pPr algn="ctr"/>
            <a:r>
              <a:rPr lang="en-US" dirty="0"/>
              <a:t>Observations – PCA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FB915-7F08-6F43-A7EF-76A1FB02A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82257-19DF-314C-829E-7D3E7FEE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41" y="2891192"/>
            <a:ext cx="3162805" cy="2066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24838-93CB-D44A-AC57-06701619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89" y="2880392"/>
            <a:ext cx="3234392" cy="2068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81A66-E2AD-1047-BCA5-8DAE6291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85" y="3337289"/>
            <a:ext cx="254000" cy="165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316991-54E7-B748-886C-B7DB81B1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41" y="854345"/>
            <a:ext cx="3089677" cy="20368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733A08-6951-E24E-9391-862C6E73C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526" y="854345"/>
            <a:ext cx="3022131" cy="20260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726B1B-BC18-CA4E-B906-EE1166AE1F87}"/>
              </a:ext>
            </a:extLst>
          </p:cNvPr>
          <p:cNvSpPr txBox="1"/>
          <p:nvPr/>
        </p:nvSpPr>
        <p:spPr>
          <a:xfrm>
            <a:off x="384682" y="859947"/>
            <a:ext cx="6078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7C0DFD-7A45-1F4A-8BAD-2E7E03733503}"/>
              </a:ext>
            </a:extLst>
          </p:cNvPr>
          <p:cNvSpPr txBox="1"/>
          <p:nvPr/>
        </p:nvSpPr>
        <p:spPr>
          <a:xfrm>
            <a:off x="4713230" y="859947"/>
            <a:ext cx="6078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6302B-7568-194F-A530-F8E5406B10BB}"/>
              </a:ext>
            </a:extLst>
          </p:cNvPr>
          <p:cNvSpPr txBox="1"/>
          <p:nvPr/>
        </p:nvSpPr>
        <p:spPr>
          <a:xfrm>
            <a:off x="389444" y="2926262"/>
            <a:ext cx="6078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68DE71-2676-DF47-B916-A7419DFEB5E2}"/>
              </a:ext>
            </a:extLst>
          </p:cNvPr>
          <p:cNvSpPr txBox="1"/>
          <p:nvPr/>
        </p:nvSpPr>
        <p:spPr>
          <a:xfrm>
            <a:off x="4713230" y="2891192"/>
            <a:ext cx="6078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7</a:t>
            </a:r>
          </a:p>
        </p:txBody>
      </p:sp>
    </p:spTree>
    <p:extLst>
      <p:ext uri="{BB962C8B-B14F-4D97-AF65-F5344CB8AC3E}">
        <p14:creationId xmlns:p14="http://schemas.microsoft.com/office/powerpoint/2010/main" val="966231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5125-76F8-A648-AA4F-45D03AAC43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875A2-B6A5-D246-8201-09025369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15" y="793833"/>
            <a:ext cx="3036858" cy="2063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76B4D-2A76-5942-BB63-75C5BFF5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93" y="3103803"/>
            <a:ext cx="3118413" cy="1939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D8A27-117C-6343-B608-950BD618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6" y="877686"/>
            <a:ext cx="3036859" cy="2063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707FB-AC61-4B42-8391-DAC1C7C80497}"/>
              </a:ext>
            </a:extLst>
          </p:cNvPr>
          <p:cNvSpPr txBox="1"/>
          <p:nvPr/>
        </p:nvSpPr>
        <p:spPr>
          <a:xfrm>
            <a:off x="3773185" y="885929"/>
            <a:ext cx="6078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F80FE-C0E9-B042-A8E6-4E85A2E3EBA8}"/>
              </a:ext>
            </a:extLst>
          </p:cNvPr>
          <p:cNvSpPr txBox="1"/>
          <p:nvPr/>
        </p:nvSpPr>
        <p:spPr>
          <a:xfrm>
            <a:off x="8236324" y="793833"/>
            <a:ext cx="7072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E26D-78DE-4647-8B43-D1CD0688215D}"/>
              </a:ext>
            </a:extLst>
          </p:cNvPr>
          <p:cNvSpPr txBox="1"/>
          <p:nvPr/>
        </p:nvSpPr>
        <p:spPr>
          <a:xfrm>
            <a:off x="5890201" y="3128078"/>
            <a:ext cx="7072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 = 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9C73F4-076E-4E34-B1F8-A2A3AA3E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277" y="103753"/>
            <a:ext cx="5094612" cy="509247"/>
          </a:xfrm>
        </p:spPr>
        <p:txBody>
          <a:bodyPr/>
          <a:lstStyle/>
          <a:p>
            <a:pPr algn="ctr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67758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4AD2-0067-D04C-9ACA-3ADF32BC4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4C963-5F26-E64D-BA05-355457BA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9" t="52675" r="41481" b="20823"/>
          <a:stretch/>
        </p:blipFill>
        <p:spPr>
          <a:xfrm>
            <a:off x="788711" y="1453322"/>
            <a:ext cx="7185707" cy="1797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32292F-2BAD-4C8A-91E5-B88812DE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808"/>
            <a:ext cx="5094612" cy="509247"/>
          </a:xfrm>
        </p:spPr>
        <p:txBody>
          <a:bodyPr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54E586-AC7A-4B74-B5C2-8AF34BAC7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710" y="3792279"/>
            <a:ext cx="6072833" cy="846686"/>
          </a:xfrm>
        </p:spPr>
        <p:txBody>
          <a:bodyPr/>
          <a:lstStyle/>
          <a:p>
            <a:r>
              <a:rPr lang="en-US" dirty="0"/>
              <a:t>We chose k=5 , to prevent overfitting and underfitting of train data.</a:t>
            </a:r>
          </a:p>
        </p:txBody>
      </p:sp>
    </p:spTree>
    <p:extLst>
      <p:ext uri="{BB962C8B-B14F-4D97-AF65-F5344CB8AC3E}">
        <p14:creationId xmlns:p14="http://schemas.microsoft.com/office/powerpoint/2010/main" val="147602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68744" y="2116529"/>
            <a:ext cx="4676700" cy="7861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5" name="Google Shape;1047;p24">
            <a:extLst>
              <a:ext uri="{FF2B5EF4-FFF2-40B4-BE49-F238E27FC236}">
                <a16:creationId xmlns:a16="http://schemas.microsoft.com/office/drawing/2014/main" id="{8B41B784-4044-E147-9E7A-0689A3029E72}"/>
              </a:ext>
            </a:extLst>
          </p:cNvPr>
          <p:cNvGrpSpPr/>
          <p:nvPr/>
        </p:nvGrpSpPr>
        <p:grpSpPr>
          <a:xfrm>
            <a:off x="4478867" y="1210734"/>
            <a:ext cx="4190547" cy="3299568"/>
            <a:chOff x="2012475" y="393272"/>
            <a:chExt cx="4440240" cy="4609126"/>
          </a:xfrm>
        </p:grpSpPr>
        <p:sp>
          <p:nvSpPr>
            <p:cNvPr id="206" name="Google Shape;1048;p24">
              <a:extLst>
                <a:ext uri="{FF2B5EF4-FFF2-40B4-BE49-F238E27FC236}">
                  <a16:creationId xmlns:a16="http://schemas.microsoft.com/office/drawing/2014/main" id="{EA531717-D07C-EB44-B342-8D2D2C38EA46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1049;p24">
              <a:extLst>
                <a:ext uri="{FF2B5EF4-FFF2-40B4-BE49-F238E27FC236}">
                  <a16:creationId xmlns:a16="http://schemas.microsoft.com/office/drawing/2014/main" id="{CD29D075-7FCD-6743-A61C-92892875EBE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1050;p24">
              <a:extLst>
                <a:ext uri="{FF2B5EF4-FFF2-40B4-BE49-F238E27FC236}">
                  <a16:creationId xmlns:a16="http://schemas.microsoft.com/office/drawing/2014/main" id="{054779F5-BAA1-F94A-AEE7-F15C32832B5D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1051;p24">
              <a:extLst>
                <a:ext uri="{FF2B5EF4-FFF2-40B4-BE49-F238E27FC236}">
                  <a16:creationId xmlns:a16="http://schemas.microsoft.com/office/drawing/2014/main" id="{F14DFE9E-53D2-884D-AB03-3B182346BE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1052;p24">
              <a:extLst>
                <a:ext uri="{FF2B5EF4-FFF2-40B4-BE49-F238E27FC236}">
                  <a16:creationId xmlns:a16="http://schemas.microsoft.com/office/drawing/2014/main" id="{CA72C1AE-479D-F84E-8370-985679A5205C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1053;p24">
              <a:extLst>
                <a:ext uri="{FF2B5EF4-FFF2-40B4-BE49-F238E27FC236}">
                  <a16:creationId xmlns:a16="http://schemas.microsoft.com/office/drawing/2014/main" id="{2D5EA160-791A-EF4C-949A-EA3810589A49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054;p24">
              <a:extLst>
                <a:ext uri="{FF2B5EF4-FFF2-40B4-BE49-F238E27FC236}">
                  <a16:creationId xmlns:a16="http://schemas.microsoft.com/office/drawing/2014/main" id="{3105C9A9-5EC8-E340-96AB-901B98173754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1055;p24">
              <a:extLst>
                <a:ext uri="{FF2B5EF4-FFF2-40B4-BE49-F238E27FC236}">
                  <a16:creationId xmlns:a16="http://schemas.microsoft.com/office/drawing/2014/main" id="{187A76D0-335A-0142-8ABD-ED74E131592F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1056;p24">
              <a:extLst>
                <a:ext uri="{FF2B5EF4-FFF2-40B4-BE49-F238E27FC236}">
                  <a16:creationId xmlns:a16="http://schemas.microsoft.com/office/drawing/2014/main" id="{B5F30F92-C726-6843-8866-8B2C7D0DD3B3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057;p24">
              <a:extLst>
                <a:ext uri="{FF2B5EF4-FFF2-40B4-BE49-F238E27FC236}">
                  <a16:creationId xmlns:a16="http://schemas.microsoft.com/office/drawing/2014/main" id="{0F4DED3E-318E-A94E-894B-7EDCC1344B83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058;p24">
              <a:extLst>
                <a:ext uri="{FF2B5EF4-FFF2-40B4-BE49-F238E27FC236}">
                  <a16:creationId xmlns:a16="http://schemas.microsoft.com/office/drawing/2014/main" id="{8E50D77C-4CCB-B64A-85DC-8632548C06A7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059;p24">
              <a:extLst>
                <a:ext uri="{FF2B5EF4-FFF2-40B4-BE49-F238E27FC236}">
                  <a16:creationId xmlns:a16="http://schemas.microsoft.com/office/drawing/2014/main" id="{C96BDF19-5846-6340-9A44-F16D7A6240E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060;p24">
              <a:extLst>
                <a:ext uri="{FF2B5EF4-FFF2-40B4-BE49-F238E27FC236}">
                  <a16:creationId xmlns:a16="http://schemas.microsoft.com/office/drawing/2014/main" id="{B2E967C6-107E-F74D-9EE3-5F7CF5CEDF0F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1061;p24">
              <a:extLst>
                <a:ext uri="{FF2B5EF4-FFF2-40B4-BE49-F238E27FC236}">
                  <a16:creationId xmlns:a16="http://schemas.microsoft.com/office/drawing/2014/main" id="{8A0A6B4A-9908-F240-A1BD-1B6E7B9E2B7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1062;p24">
              <a:extLst>
                <a:ext uri="{FF2B5EF4-FFF2-40B4-BE49-F238E27FC236}">
                  <a16:creationId xmlns:a16="http://schemas.microsoft.com/office/drawing/2014/main" id="{3F8D0459-CF16-3B4A-8255-851044E2437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063;p24">
              <a:extLst>
                <a:ext uri="{FF2B5EF4-FFF2-40B4-BE49-F238E27FC236}">
                  <a16:creationId xmlns:a16="http://schemas.microsoft.com/office/drawing/2014/main" id="{7EB139D0-A562-7449-8DFC-04039C34A2F3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064;p24">
              <a:extLst>
                <a:ext uri="{FF2B5EF4-FFF2-40B4-BE49-F238E27FC236}">
                  <a16:creationId xmlns:a16="http://schemas.microsoft.com/office/drawing/2014/main" id="{9E73F85E-C7EB-7244-B16D-E02278DD860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065;p24">
              <a:extLst>
                <a:ext uri="{FF2B5EF4-FFF2-40B4-BE49-F238E27FC236}">
                  <a16:creationId xmlns:a16="http://schemas.microsoft.com/office/drawing/2014/main" id="{2F57BC42-0E33-EB41-8535-4385084254E8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066;p24">
              <a:extLst>
                <a:ext uri="{FF2B5EF4-FFF2-40B4-BE49-F238E27FC236}">
                  <a16:creationId xmlns:a16="http://schemas.microsoft.com/office/drawing/2014/main" id="{D12A8C88-FA08-D04F-AB4D-2F49F0AD4DAE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067;p24">
              <a:extLst>
                <a:ext uri="{FF2B5EF4-FFF2-40B4-BE49-F238E27FC236}">
                  <a16:creationId xmlns:a16="http://schemas.microsoft.com/office/drawing/2014/main" id="{D0410D05-AA18-7640-B589-F4CA334F9BD0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068;p24">
              <a:extLst>
                <a:ext uri="{FF2B5EF4-FFF2-40B4-BE49-F238E27FC236}">
                  <a16:creationId xmlns:a16="http://schemas.microsoft.com/office/drawing/2014/main" id="{DBED7689-CE4D-FC4B-9D6A-0ABBAA226B05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1069;p24">
              <a:extLst>
                <a:ext uri="{FF2B5EF4-FFF2-40B4-BE49-F238E27FC236}">
                  <a16:creationId xmlns:a16="http://schemas.microsoft.com/office/drawing/2014/main" id="{DB468D21-F961-B14B-8134-22C7051FA39D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1070;p24">
              <a:extLst>
                <a:ext uri="{FF2B5EF4-FFF2-40B4-BE49-F238E27FC236}">
                  <a16:creationId xmlns:a16="http://schemas.microsoft.com/office/drawing/2014/main" id="{74992438-3DCB-3A41-AAAE-C74B19B4FB1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071;p24">
              <a:extLst>
                <a:ext uri="{FF2B5EF4-FFF2-40B4-BE49-F238E27FC236}">
                  <a16:creationId xmlns:a16="http://schemas.microsoft.com/office/drawing/2014/main" id="{FF557761-52A7-8F4A-95DF-19332D11BB3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072;p24">
              <a:extLst>
                <a:ext uri="{FF2B5EF4-FFF2-40B4-BE49-F238E27FC236}">
                  <a16:creationId xmlns:a16="http://schemas.microsoft.com/office/drawing/2014/main" id="{1D57C64A-8615-9B42-8420-6FD1B4360F5A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073;p24">
              <a:extLst>
                <a:ext uri="{FF2B5EF4-FFF2-40B4-BE49-F238E27FC236}">
                  <a16:creationId xmlns:a16="http://schemas.microsoft.com/office/drawing/2014/main" id="{194476E1-6AB9-C043-82F7-063A173D058D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074;p24">
              <a:extLst>
                <a:ext uri="{FF2B5EF4-FFF2-40B4-BE49-F238E27FC236}">
                  <a16:creationId xmlns:a16="http://schemas.microsoft.com/office/drawing/2014/main" id="{090C1131-FBA7-C64D-9B24-CE57D07CC449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075;p24">
              <a:extLst>
                <a:ext uri="{FF2B5EF4-FFF2-40B4-BE49-F238E27FC236}">
                  <a16:creationId xmlns:a16="http://schemas.microsoft.com/office/drawing/2014/main" id="{7544310B-5C7C-FD43-BA65-9B1043AFF6C9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076;p24">
              <a:extLst>
                <a:ext uri="{FF2B5EF4-FFF2-40B4-BE49-F238E27FC236}">
                  <a16:creationId xmlns:a16="http://schemas.microsoft.com/office/drawing/2014/main" id="{BEF17186-F496-C94D-8F58-0CE3E1BBDCF8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077;p24">
              <a:extLst>
                <a:ext uri="{FF2B5EF4-FFF2-40B4-BE49-F238E27FC236}">
                  <a16:creationId xmlns:a16="http://schemas.microsoft.com/office/drawing/2014/main" id="{605FF1AD-4801-F248-976B-5D7DC55C913B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078;p24">
              <a:extLst>
                <a:ext uri="{FF2B5EF4-FFF2-40B4-BE49-F238E27FC236}">
                  <a16:creationId xmlns:a16="http://schemas.microsoft.com/office/drawing/2014/main" id="{8B81F865-5B45-D940-B28B-4A3FDD5FF164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079;p24">
              <a:extLst>
                <a:ext uri="{FF2B5EF4-FFF2-40B4-BE49-F238E27FC236}">
                  <a16:creationId xmlns:a16="http://schemas.microsoft.com/office/drawing/2014/main" id="{17229B45-15E3-F640-AFAB-D7D2A440F8D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080;p24">
              <a:extLst>
                <a:ext uri="{FF2B5EF4-FFF2-40B4-BE49-F238E27FC236}">
                  <a16:creationId xmlns:a16="http://schemas.microsoft.com/office/drawing/2014/main" id="{F8A1DCAF-01B7-A949-8430-6B1EF15590CE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081;p24">
              <a:extLst>
                <a:ext uri="{FF2B5EF4-FFF2-40B4-BE49-F238E27FC236}">
                  <a16:creationId xmlns:a16="http://schemas.microsoft.com/office/drawing/2014/main" id="{48BBFB4E-48EB-6843-A014-7E619F26DED7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1082;p24">
              <a:extLst>
                <a:ext uri="{FF2B5EF4-FFF2-40B4-BE49-F238E27FC236}">
                  <a16:creationId xmlns:a16="http://schemas.microsoft.com/office/drawing/2014/main" id="{B486BD40-A327-AB4B-967C-6230CE5BC4B5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1083;p24">
              <a:extLst>
                <a:ext uri="{FF2B5EF4-FFF2-40B4-BE49-F238E27FC236}">
                  <a16:creationId xmlns:a16="http://schemas.microsoft.com/office/drawing/2014/main" id="{2F18ECE5-B332-7547-B71D-7BDD26FD79C4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1084;p24">
              <a:extLst>
                <a:ext uri="{FF2B5EF4-FFF2-40B4-BE49-F238E27FC236}">
                  <a16:creationId xmlns:a16="http://schemas.microsoft.com/office/drawing/2014/main" id="{3CCA8C3A-F0E7-CE45-AD4E-A31CDC40C5A1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1085;p24">
              <a:extLst>
                <a:ext uri="{FF2B5EF4-FFF2-40B4-BE49-F238E27FC236}">
                  <a16:creationId xmlns:a16="http://schemas.microsoft.com/office/drawing/2014/main" id="{EA48F6DB-BC9C-E945-979E-F5D7C28BA2E5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1086;p24">
              <a:extLst>
                <a:ext uri="{FF2B5EF4-FFF2-40B4-BE49-F238E27FC236}">
                  <a16:creationId xmlns:a16="http://schemas.microsoft.com/office/drawing/2014/main" id="{D6A8A5C9-466E-0146-9395-324ED9F10463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1087;p24">
              <a:extLst>
                <a:ext uri="{FF2B5EF4-FFF2-40B4-BE49-F238E27FC236}">
                  <a16:creationId xmlns:a16="http://schemas.microsoft.com/office/drawing/2014/main" id="{AF2C65A3-70F4-9A40-AD9D-3CED9437D792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1088;p24">
              <a:extLst>
                <a:ext uri="{FF2B5EF4-FFF2-40B4-BE49-F238E27FC236}">
                  <a16:creationId xmlns:a16="http://schemas.microsoft.com/office/drawing/2014/main" id="{C1D90E25-7F4D-804D-823F-6CBED209891D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1089;p24">
              <a:extLst>
                <a:ext uri="{FF2B5EF4-FFF2-40B4-BE49-F238E27FC236}">
                  <a16:creationId xmlns:a16="http://schemas.microsoft.com/office/drawing/2014/main" id="{2BDCDCEB-2F28-454C-8A44-EF1BF12E28F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1090;p24">
              <a:extLst>
                <a:ext uri="{FF2B5EF4-FFF2-40B4-BE49-F238E27FC236}">
                  <a16:creationId xmlns:a16="http://schemas.microsoft.com/office/drawing/2014/main" id="{9600616F-6A1B-2249-A946-A42466D422D1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1091;p24">
              <a:extLst>
                <a:ext uri="{FF2B5EF4-FFF2-40B4-BE49-F238E27FC236}">
                  <a16:creationId xmlns:a16="http://schemas.microsoft.com/office/drawing/2014/main" id="{D5B6BD77-F194-A44F-9775-247053AFCA43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1092;p24">
              <a:extLst>
                <a:ext uri="{FF2B5EF4-FFF2-40B4-BE49-F238E27FC236}">
                  <a16:creationId xmlns:a16="http://schemas.microsoft.com/office/drawing/2014/main" id="{D013372C-86A0-314C-8C3C-24802D487CAE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1093;p24">
              <a:extLst>
                <a:ext uri="{FF2B5EF4-FFF2-40B4-BE49-F238E27FC236}">
                  <a16:creationId xmlns:a16="http://schemas.microsoft.com/office/drawing/2014/main" id="{AD0BEF94-1179-A141-8AA2-3F655A057C1D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1094;p24">
              <a:extLst>
                <a:ext uri="{FF2B5EF4-FFF2-40B4-BE49-F238E27FC236}">
                  <a16:creationId xmlns:a16="http://schemas.microsoft.com/office/drawing/2014/main" id="{802B01C1-0147-6143-9B02-82966F9171EC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1095;p24">
              <a:extLst>
                <a:ext uri="{FF2B5EF4-FFF2-40B4-BE49-F238E27FC236}">
                  <a16:creationId xmlns:a16="http://schemas.microsoft.com/office/drawing/2014/main" id="{362B3C34-984D-BA4B-892C-3AE65F57D770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1096;p24">
              <a:extLst>
                <a:ext uri="{FF2B5EF4-FFF2-40B4-BE49-F238E27FC236}">
                  <a16:creationId xmlns:a16="http://schemas.microsoft.com/office/drawing/2014/main" id="{4C582F18-90A4-1446-B662-CA06F80367F5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1097;p24">
              <a:extLst>
                <a:ext uri="{FF2B5EF4-FFF2-40B4-BE49-F238E27FC236}">
                  <a16:creationId xmlns:a16="http://schemas.microsoft.com/office/drawing/2014/main" id="{79EE3258-BB3B-774F-B73D-AAB72174A2C5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098;p24">
              <a:extLst>
                <a:ext uri="{FF2B5EF4-FFF2-40B4-BE49-F238E27FC236}">
                  <a16:creationId xmlns:a16="http://schemas.microsoft.com/office/drawing/2014/main" id="{C5DB30C8-860D-8745-BA14-28571CCFA95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099;p24">
              <a:extLst>
                <a:ext uri="{FF2B5EF4-FFF2-40B4-BE49-F238E27FC236}">
                  <a16:creationId xmlns:a16="http://schemas.microsoft.com/office/drawing/2014/main" id="{76DA7E37-D9E7-1D41-9AB6-39ECC51A9F93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100;p24">
              <a:extLst>
                <a:ext uri="{FF2B5EF4-FFF2-40B4-BE49-F238E27FC236}">
                  <a16:creationId xmlns:a16="http://schemas.microsoft.com/office/drawing/2014/main" id="{6853DC66-5F02-7C40-A35A-1D6ED07F37E4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101;p24">
              <a:extLst>
                <a:ext uri="{FF2B5EF4-FFF2-40B4-BE49-F238E27FC236}">
                  <a16:creationId xmlns:a16="http://schemas.microsoft.com/office/drawing/2014/main" id="{F3E08DBB-72FD-E847-A0E3-E6E78FBF811D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1102;p24">
              <a:extLst>
                <a:ext uri="{FF2B5EF4-FFF2-40B4-BE49-F238E27FC236}">
                  <a16:creationId xmlns:a16="http://schemas.microsoft.com/office/drawing/2014/main" id="{4BA23303-0C8F-CB40-9C5A-05AB77A81A23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1103;p24">
              <a:extLst>
                <a:ext uri="{FF2B5EF4-FFF2-40B4-BE49-F238E27FC236}">
                  <a16:creationId xmlns:a16="http://schemas.microsoft.com/office/drawing/2014/main" id="{918D6001-CB73-E74E-84A1-B35B00D471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1104;p24">
              <a:extLst>
                <a:ext uri="{FF2B5EF4-FFF2-40B4-BE49-F238E27FC236}">
                  <a16:creationId xmlns:a16="http://schemas.microsoft.com/office/drawing/2014/main" id="{BB6EF5CC-E44C-9445-B591-A114879A1C19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1105;p24">
              <a:extLst>
                <a:ext uri="{FF2B5EF4-FFF2-40B4-BE49-F238E27FC236}">
                  <a16:creationId xmlns:a16="http://schemas.microsoft.com/office/drawing/2014/main" id="{C8B83305-8CB1-C14D-9246-C005AFC2E21B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1106;p24">
              <a:extLst>
                <a:ext uri="{FF2B5EF4-FFF2-40B4-BE49-F238E27FC236}">
                  <a16:creationId xmlns:a16="http://schemas.microsoft.com/office/drawing/2014/main" id="{1440AD56-FEDC-114C-BBB3-49BC5715DC8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1107;p24">
              <a:extLst>
                <a:ext uri="{FF2B5EF4-FFF2-40B4-BE49-F238E27FC236}">
                  <a16:creationId xmlns:a16="http://schemas.microsoft.com/office/drawing/2014/main" id="{13D658D9-C159-6F4B-B3D1-FA48254015F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1108;p24">
              <a:extLst>
                <a:ext uri="{FF2B5EF4-FFF2-40B4-BE49-F238E27FC236}">
                  <a16:creationId xmlns:a16="http://schemas.microsoft.com/office/drawing/2014/main" id="{9469BC9F-0581-0345-86A8-5F6EAF4E807F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1109;p24">
              <a:extLst>
                <a:ext uri="{FF2B5EF4-FFF2-40B4-BE49-F238E27FC236}">
                  <a16:creationId xmlns:a16="http://schemas.microsoft.com/office/drawing/2014/main" id="{8E2C3872-DED9-BD4C-A8C0-08EAAFC6B0D7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1110;p24">
              <a:extLst>
                <a:ext uri="{FF2B5EF4-FFF2-40B4-BE49-F238E27FC236}">
                  <a16:creationId xmlns:a16="http://schemas.microsoft.com/office/drawing/2014/main" id="{FD757B44-B14E-7D42-BAC9-A58604049808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1111;p24">
              <a:extLst>
                <a:ext uri="{FF2B5EF4-FFF2-40B4-BE49-F238E27FC236}">
                  <a16:creationId xmlns:a16="http://schemas.microsoft.com/office/drawing/2014/main" id="{37B810B9-BB7C-564E-9C56-71A0A77375A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1112;p24">
              <a:extLst>
                <a:ext uri="{FF2B5EF4-FFF2-40B4-BE49-F238E27FC236}">
                  <a16:creationId xmlns:a16="http://schemas.microsoft.com/office/drawing/2014/main" id="{0A9E57F4-B051-6F4D-9EC2-E5F1BBCFD768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1113;p24">
              <a:extLst>
                <a:ext uri="{FF2B5EF4-FFF2-40B4-BE49-F238E27FC236}">
                  <a16:creationId xmlns:a16="http://schemas.microsoft.com/office/drawing/2014/main" id="{A85EFAD2-D35D-0A4D-9BAC-D2619A3BD5B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1114;p24">
              <a:extLst>
                <a:ext uri="{FF2B5EF4-FFF2-40B4-BE49-F238E27FC236}">
                  <a16:creationId xmlns:a16="http://schemas.microsoft.com/office/drawing/2014/main" id="{EB0516B0-15E6-0E4D-BFE3-84B521FC7141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1115;p24">
              <a:extLst>
                <a:ext uri="{FF2B5EF4-FFF2-40B4-BE49-F238E27FC236}">
                  <a16:creationId xmlns:a16="http://schemas.microsoft.com/office/drawing/2014/main" id="{EA77595A-92E8-F441-A188-A4C041579F12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1116;p24">
              <a:extLst>
                <a:ext uri="{FF2B5EF4-FFF2-40B4-BE49-F238E27FC236}">
                  <a16:creationId xmlns:a16="http://schemas.microsoft.com/office/drawing/2014/main" id="{FA354594-0DC6-C044-A945-3F369291D53B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1117;p24">
              <a:extLst>
                <a:ext uri="{FF2B5EF4-FFF2-40B4-BE49-F238E27FC236}">
                  <a16:creationId xmlns:a16="http://schemas.microsoft.com/office/drawing/2014/main" id="{5E965349-824C-F64A-98E2-23CEEC4334E5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1118;p24">
              <a:extLst>
                <a:ext uri="{FF2B5EF4-FFF2-40B4-BE49-F238E27FC236}">
                  <a16:creationId xmlns:a16="http://schemas.microsoft.com/office/drawing/2014/main" id="{F8881804-57C0-C649-838F-AAE33DA949A5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1119;p24">
              <a:extLst>
                <a:ext uri="{FF2B5EF4-FFF2-40B4-BE49-F238E27FC236}">
                  <a16:creationId xmlns:a16="http://schemas.microsoft.com/office/drawing/2014/main" id="{4F5D814C-18CF-C241-9F07-D58FFC2F6A5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120;p24">
              <a:extLst>
                <a:ext uri="{FF2B5EF4-FFF2-40B4-BE49-F238E27FC236}">
                  <a16:creationId xmlns:a16="http://schemas.microsoft.com/office/drawing/2014/main" id="{CEEA175D-88A0-A843-A461-DD829F8D7B3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121;p24">
              <a:extLst>
                <a:ext uri="{FF2B5EF4-FFF2-40B4-BE49-F238E27FC236}">
                  <a16:creationId xmlns:a16="http://schemas.microsoft.com/office/drawing/2014/main" id="{FCE26DD3-895A-474A-88E6-9010D9E2B57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122;p24">
              <a:extLst>
                <a:ext uri="{FF2B5EF4-FFF2-40B4-BE49-F238E27FC236}">
                  <a16:creationId xmlns:a16="http://schemas.microsoft.com/office/drawing/2014/main" id="{2D052452-5D4F-9E4C-93FF-4465952991B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123;p24">
              <a:extLst>
                <a:ext uri="{FF2B5EF4-FFF2-40B4-BE49-F238E27FC236}">
                  <a16:creationId xmlns:a16="http://schemas.microsoft.com/office/drawing/2014/main" id="{82290CE8-2331-264C-B4BC-40F52E566D9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124;p24">
              <a:extLst>
                <a:ext uri="{FF2B5EF4-FFF2-40B4-BE49-F238E27FC236}">
                  <a16:creationId xmlns:a16="http://schemas.microsoft.com/office/drawing/2014/main" id="{584D1080-E389-8743-9344-79AE1F0CFBC6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125;p24">
              <a:extLst>
                <a:ext uri="{FF2B5EF4-FFF2-40B4-BE49-F238E27FC236}">
                  <a16:creationId xmlns:a16="http://schemas.microsoft.com/office/drawing/2014/main" id="{24285265-7660-254C-9255-9F42B44136A5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126;p24">
              <a:extLst>
                <a:ext uri="{FF2B5EF4-FFF2-40B4-BE49-F238E27FC236}">
                  <a16:creationId xmlns:a16="http://schemas.microsoft.com/office/drawing/2014/main" id="{BA3C7635-399D-9641-B241-713936648BF0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127;p24">
              <a:extLst>
                <a:ext uri="{FF2B5EF4-FFF2-40B4-BE49-F238E27FC236}">
                  <a16:creationId xmlns:a16="http://schemas.microsoft.com/office/drawing/2014/main" id="{31DFC64C-636F-0641-AFCE-32447D2E2DF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128;p24">
              <a:extLst>
                <a:ext uri="{FF2B5EF4-FFF2-40B4-BE49-F238E27FC236}">
                  <a16:creationId xmlns:a16="http://schemas.microsoft.com/office/drawing/2014/main" id="{DFE5A01A-4E84-8443-BB15-A7D8492FC93F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1129;p24">
              <a:extLst>
                <a:ext uri="{FF2B5EF4-FFF2-40B4-BE49-F238E27FC236}">
                  <a16:creationId xmlns:a16="http://schemas.microsoft.com/office/drawing/2014/main" id="{54C34099-8178-7F4E-897F-FC2EFEECC97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130;p24">
              <a:extLst>
                <a:ext uri="{FF2B5EF4-FFF2-40B4-BE49-F238E27FC236}">
                  <a16:creationId xmlns:a16="http://schemas.microsoft.com/office/drawing/2014/main" id="{2B1727D8-7D18-0141-8C2C-D1A4AD0FD063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131;p24">
              <a:extLst>
                <a:ext uri="{FF2B5EF4-FFF2-40B4-BE49-F238E27FC236}">
                  <a16:creationId xmlns:a16="http://schemas.microsoft.com/office/drawing/2014/main" id="{2FBFABEB-91AD-6C4C-8EBA-DD6DF240EB9C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132;p24">
              <a:extLst>
                <a:ext uri="{FF2B5EF4-FFF2-40B4-BE49-F238E27FC236}">
                  <a16:creationId xmlns:a16="http://schemas.microsoft.com/office/drawing/2014/main" id="{55884B83-1C8B-B243-A386-F03284217A0D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133;p24">
              <a:extLst>
                <a:ext uri="{FF2B5EF4-FFF2-40B4-BE49-F238E27FC236}">
                  <a16:creationId xmlns:a16="http://schemas.microsoft.com/office/drawing/2014/main" id="{0A8B1CA4-12EA-4444-A64F-5B38AFE7F5C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134;p24">
              <a:extLst>
                <a:ext uri="{FF2B5EF4-FFF2-40B4-BE49-F238E27FC236}">
                  <a16:creationId xmlns:a16="http://schemas.microsoft.com/office/drawing/2014/main" id="{1A399DD9-938C-9C4B-840B-F8BF18EAB5C8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135;p24">
              <a:extLst>
                <a:ext uri="{FF2B5EF4-FFF2-40B4-BE49-F238E27FC236}">
                  <a16:creationId xmlns:a16="http://schemas.microsoft.com/office/drawing/2014/main" id="{79864037-9A61-3740-8133-8C677E4A48E2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136;p24">
              <a:extLst>
                <a:ext uri="{FF2B5EF4-FFF2-40B4-BE49-F238E27FC236}">
                  <a16:creationId xmlns:a16="http://schemas.microsoft.com/office/drawing/2014/main" id="{07E9DFD3-2797-DB47-9184-6A637FAE641B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137;p24">
              <a:extLst>
                <a:ext uri="{FF2B5EF4-FFF2-40B4-BE49-F238E27FC236}">
                  <a16:creationId xmlns:a16="http://schemas.microsoft.com/office/drawing/2014/main" id="{E216DF88-BF70-CA4A-857C-1A10FDBF7B9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138;p24">
              <a:extLst>
                <a:ext uri="{FF2B5EF4-FFF2-40B4-BE49-F238E27FC236}">
                  <a16:creationId xmlns:a16="http://schemas.microsoft.com/office/drawing/2014/main" id="{19906916-BD40-B249-B673-3764F7172263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139;p24">
              <a:extLst>
                <a:ext uri="{FF2B5EF4-FFF2-40B4-BE49-F238E27FC236}">
                  <a16:creationId xmlns:a16="http://schemas.microsoft.com/office/drawing/2014/main" id="{18EB6AD5-9D24-6C46-83FC-13D26667073A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140;p24">
              <a:extLst>
                <a:ext uri="{FF2B5EF4-FFF2-40B4-BE49-F238E27FC236}">
                  <a16:creationId xmlns:a16="http://schemas.microsoft.com/office/drawing/2014/main" id="{75FEEA23-6CEB-6C44-A12F-99063C800E7E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Inferences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1.</a:t>
            </a:r>
          </a:p>
          <a:p>
            <a:r>
              <a:rPr lang="en-US" dirty="0"/>
              <a:t>For k=1, we get the maximum accuracy.</a:t>
            </a:r>
          </a:p>
          <a:p>
            <a:r>
              <a:rPr lang="en-US" dirty="0"/>
              <a:t>Reducing n-components to n=5 , the accuracy remains same almost.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2.</a:t>
            </a:r>
          </a:p>
          <a:p>
            <a:pPr marL="0" indent="0" algn="ctr">
              <a:buNone/>
            </a:pPr>
            <a:r>
              <a:rPr lang="en-US" dirty="0"/>
              <a:t>The accuracy on original data is a little more as compared to processed data.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3.</a:t>
            </a:r>
            <a:endParaRPr b="1" dirty="0"/>
          </a:p>
          <a:p>
            <a:pPr marL="0" lvl="0" indent="0" algn="ctr">
              <a:buNone/>
            </a:pPr>
            <a:r>
              <a:rPr lang="en-US" dirty="0"/>
              <a:t>The algorithm gets significantly slower as the number of variables increase.</a:t>
            </a:r>
          </a:p>
          <a:p>
            <a:pPr marL="0" lvl="0" indent="0" algn="ctr">
              <a:buNone/>
            </a:pPr>
            <a:r>
              <a:rPr lang="en-US" dirty="0"/>
              <a:t>As KNN is a lazy learner.</a:t>
            </a:r>
            <a:endParaRPr lang="en-I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21691" y="535843"/>
            <a:ext cx="4499340" cy="348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ctr">
              <a:buNone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GMM</a:t>
            </a:r>
          </a:p>
          <a:p>
            <a:pPr algn="just"/>
            <a:endParaRPr lang="en-IN" sz="1050" dirty="0"/>
          </a:p>
          <a:p>
            <a:r>
              <a:rPr lang="en-IN" dirty="0"/>
              <a:t>The Gaussian Mixture Model Classifier (GMM) is basic but useful supervised learning classification algorithm that can be used to classify a wide variety of N-dimensional signals.</a:t>
            </a:r>
            <a:endParaRPr lang="en-IN" sz="1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44" name="Google Shape;408;p15">
            <a:extLst>
              <a:ext uri="{FF2B5EF4-FFF2-40B4-BE49-F238E27FC236}">
                <a16:creationId xmlns:a16="http://schemas.microsoft.com/office/drawing/2014/main" id="{28581DFC-910E-E541-8265-060EC2015907}"/>
              </a:ext>
            </a:extLst>
          </p:cNvPr>
          <p:cNvGrpSpPr/>
          <p:nvPr/>
        </p:nvGrpSpPr>
        <p:grpSpPr>
          <a:xfrm>
            <a:off x="5409302" y="620560"/>
            <a:ext cx="3239723" cy="3318665"/>
            <a:chOff x="2270525" y="117216"/>
            <a:chExt cx="4650765" cy="4762722"/>
          </a:xfrm>
        </p:grpSpPr>
        <p:sp>
          <p:nvSpPr>
            <p:cNvPr id="145" name="Google Shape;409;p15">
              <a:extLst>
                <a:ext uri="{FF2B5EF4-FFF2-40B4-BE49-F238E27FC236}">
                  <a16:creationId xmlns:a16="http://schemas.microsoft.com/office/drawing/2014/main" id="{DB406CF0-29F3-CA4E-8EC0-80F7B90E630F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10;p15">
              <a:extLst>
                <a:ext uri="{FF2B5EF4-FFF2-40B4-BE49-F238E27FC236}">
                  <a16:creationId xmlns:a16="http://schemas.microsoft.com/office/drawing/2014/main" id="{27518ED6-AE2D-DF4B-B2AE-95F59C559155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11;p15">
              <a:extLst>
                <a:ext uri="{FF2B5EF4-FFF2-40B4-BE49-F238E27FC236}">
                  <a16:creationId xmlns:a16="http://schemas.microsoft.com/office/drawing/2014/main" id="{E459440C-9A7A-F546-B9C8-386299E11E19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12;p15">
              <a:extLst>
                <a:ext uri="{FF2B5EF4-FFF2-40B4-BE49-F238E27FC236}">
                  <a16:creationId xmlns:a16="http://schemas.microsoft.com/office/drawing/2014/main" id="{172EFFBE-0AD1-3D4D-9A4E-074AA7D2B495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13;p15">
              <a:extLst>
                <a:ext uri="{FF2B5EF4-FFF2-40B4-BE49-F238E27FC236}">
                  <a16:creationId xmlns:a16="http://schemas.microsoft.com/office/drawing/2014/main" id="{6F65ED9D-F85B-BC4F-8C07-6A9F599893FA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14;p15">
              <a:extLst>
                <a:ext uri="{FF2B5EF4-FFF2-40B4-BE49-F238E27FC236}">
                  <a16:creationId xmlns:a16="http://schemas.microsoft.com/office/drawing/2014/main" id="{8ADA8DDE-D05E-D84E-8AA1-0B332C82ECF4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15;p15">
              <a:extLst>
                <a:ext uri="{FF2B5EF4-FFF2-40B4-BE49-F238E27FC236}">
                  <a16:creationId xmlns:a16="http://schemas.microsoft.com/office/drawing/2014/main" id="{1D556F03-8277-264E-B8AF-E7E382A082DE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16;p15">
              <a:extLst>
                <a:ext uri="{FF2B5EF4-FFF2-40B4-BE49-F238E27FC236}">
                  <a16:creationId xmlns:a16="http://schemas.microsoft.com/office/drawing/2014/main" id="{8C50E37C-047C-3E48-8D69-89B3F6D4A1B1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17;p15">
              <a:extLst>
                <a:ext uri="{FF2B5EF4-FFF2-40B4-BE49-F238E27FC236}">
                  <a16:creationId xmlns:a16="http://schemas.microsoft.com/office/drawing/2014/main" id="{D9406E17-7693-6B40-9FC3-AD655B07856A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18;p15">
              <a:extLst>
                <a:ext uri="{FF2B5EF4-FFF2-40B4-BE49-F238E27FC236}">
                  <a16:creationId xmlns:a16="http://schemas.microsoft.com/office/drawing/2014/main" id="{CABC9013-C10E-3548-A19A-2699782FC391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19;p15">
              <a:extLst>
                <a:ext uri="{FF2B5EF4-FFF2-40B4-BE49-F238E27FC236}">
                  <a16:creationId xmlns:a16="http://schemas.microsoft.com/office/drawing/2014/main" id="{40246872-5CF6-0B4F-A993-7F4910A05F98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20;p15">
              <a:extLst>
                <a:ext uri="{FF2B5EF4-FFF2-40B4-BE49-F238E27FC236}">
                  <a16:creationId xmlns:a16="http://schemas.microsoft.com/office/drawing/2014/main" id="{843149F1-1F9C-0A49-BA63-360456BDD497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21;p15">
              <a:extLst>
                <a:ext uri="{FF2B5EF4-FFF2-40B4-BE49-F238E27FC236}">
                  <a16:creationId xmlns:a16="http://schemas.microsoft.com/office/drawing/2014/main" id="{422C84DC-C34F-CA43-BAC7-45AD7D0B23C6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22;p15">
              <a:extLst>
                <a:ext uri="{FF2B5EF4-FFF2-40B4-BE49-F238E27FC236}">
                  <a16:creationId xmlns:a16="http://schemas.microsoft.com/office/drawing/2014/main" id="{E4DD9026-B009-524D-A81E-74841D45E311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3;p15">
              <a:extLst>
                <a:ext uri="{FF2B5EF4-FFF2-40B4-BE49-F238E27FC236}">
                  <a16:creationId xmlns:a16="http://schemas.microsoft.com/office/drawing/2014/main" id="{8141C069-08B4-8141-B63D-B2C5854CB749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4;p15">
              <a:extLst>
                <a:ext uri="{FF2B5EF4-FFF2-40B4-BE49-F238E27FC236}">
                  <a16:creationId xmlns:a16="http://schemas.microsoft.com/office/drawing/2014/main" id="{C5E96EDB-7F21-A942-99ED-5629CD7C699B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5;p15">
              <a:extLst>
                <a:ext uri="{FF2B5EF4-FFF2-40B4-BE49-F238E27FC236}">
                  <a16:creationId xmlns:a16="http://schemas.microsoft.com/office/drawing/2014/main" id="{CFDFA9AF-BF51-C54B-A5B5-11B4E01E20D7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6;p15">
              <a:extLst>
                <a:ext uri="{FF2B5EF4-FFF2-40B4-BE49-F238E27FC236}">
                  <a16:creationId xmlns:a16="http://schemas.microsoft.com/office/drawing/2014/main" id="{76DB072C-6424-5D44-9EE8-621303F2A3D7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7;p15">
              <a:extLst>
                <a:ext uri="{FF2B5EF4-FFF2-40B4-BE49-F238E27FC236}">
                  <a16:creationId xmlns:a16="http://schemas.microsoft.com/office/drawing/2014/main" id="{D054E032-C7AF-6F41-8C24-A703FA9CD10B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8;p15">
              <a:extLst>
                <a:ext uri="{FF2B5EF4-FFF2-40B4-BE49-F238E27FC236}">
                  <a16:creationId xmlns:a16="http://schemas.microsoft.com/office/drawing/2014/main" id="{8A085A5C-B5BD-5345-A1DB-EDC64EF9D090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9;p15">
              <a:extLst>
                <a:ext uri="{FF2B5EF4-FFF2-40B4-BE49-F238E27FC236}">
                  <a16:creationId xmlns:a16="http://schemas.microsoft.com/office/drawing/2014/main" id="{F1EC04CD-0647-D944-B575-633E51FFF991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" name="Google Shape;430;p15">
              <a:extLst>
                <a:ext uri="{FF2B5EF4-FFF2-40B4-BE49-F238E27FC236}">
                  <a16:creationId xmlns:a16="http://schemas.microsoft.com/office/drawing/2014/main" id="{E8B8980E-6076-4C4E-9DF2-46F7A788387C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10" name="Google Shape;431;p15">
                <a:extLst>
                  <a:ext uri="{FF2B5EF4-FFF2-40B4-BE49-F238E27FC236}">
                    <a16:creationId xmlns:a16="http://schemas.microsoft.com/office/drawing/2014/main" id="{00B18560-D6BB-DD44-BBCF-9E113E6F3C8C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32;p15">
                <a:extLst>
                  <a:ext uri="{FF2B5EF4-FFF2-40B4-BE49-F238E27FC236}">
                    <a16:creationId xmlns:a16="http://schemas.microsoft.com/office/drawing/2014/main" id="{366F77FA-3566-8149-AF9F-49F6030204A7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33;p15">
                <a:extLst>
                  <a:ext uri="{FF2B5EF4-FFF2-40B4-BE49-F238E27FC236}">
                    <a16:creationId xmlns:a16="http://schemas.microsoft.com/office/drawing/2014/main" id="{FA8C4439-0937-B148-8D13-39E8A82794D6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34;p15">
                <a:extLst>
                  <a:ext uri="{FF2B5EF4-FFF2-40B4-BE49-F238E27FC236}">
                    <a16:creationId xmlns:a16="http://schemas.microsoft.com/office/drawing/2014/main" id="{25A2F31E-63B7-EF42-99F7-098C39716D6D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35;p15">
                <a:extLst>
                  <a:ext uri="{FF2B5EF4-FFF2-40B4-BE49-F238E27FC236}">
                    <a16:creationId xmlns:a16="http://schemas.microsoft.com/office/drawing/2014/main" id="{6E582C0B-F4FE-5344-92DF-44BA9E0B5F38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36;p15">
                <a:extLst>
                  <a:ext uri="{FF2B5EF4-FFF2-40B4-BE49-F238E27FC236}">
                    <a16:creationId xmlns:a16="http://schemas.microsoft.com/office/drawing/2014/main" id="{2C7804C8-4B99-1044-8805-E25EFD8C0B68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37;p15">
                <a:extLst>
                  <a:ext uri="{FF2B5EF4-FFF2-40B4-BE49-F238E27FC236}">
                    <a16:creationId xmlns:a16="http://schemas.microsoft.com/office/drawing/2014/main" id="{CB7C828A-26D6-1C4E-8D20-466FF188D7F1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38;p15">
                <a:extLst>
                  <a:ext uri="{FF2B5EF4-FFF2-40B4-BE49-F238E27FC236}">
                    <a16:creationId xmlns:a16="http://schemas.microsoft.com/office/drawing/2014/main" id="{13E756F5-7242-8946-9C27-862457184FD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39;p15">
                <a:extLst>
                  <a:ext uri="{FF2B5EF4-FFF2-40B4-BE49-F238E27FC236}">
                    <a16:creationId xmlns:a16="http://schemas.microsoft.com/office/drawing/2014/main" id="{8AB06F9C-E2F7-3C40-B618-F0E3941A74EF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40;p15">
                <a:extLst>
                  <a:ext uri="{FF2B5EF4-FFF2-40B4-BE49-F238E27FC236}">
                    <a16:creationId xmlns:a16="http://schemas.microsoft.com/office/drawing/2014/main" id="{6712F0DF-8DE3-E64E-AE43-0BDD316918E5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41;p15">
                <a:extLst>
                  <a:ext uri="{FF2B5EF4-FFF2-40B4-BE49-F238E27FC236}">
                    <a16:creationId xmlns:a16="http://schemas.microsoft.com/office/drawing/2014/main" id="{250DC285-C46C-E842-9E51-0A040B621E23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42;p15">
                <a:extLst>
                  <a:ext uri="{FF2B5EF4-FFF2-40B4-BE49-F238E27FC236}">
                    <a16:creationId xmlns:a16="http://schemas.microsoft.com/office/drawing/2014/main" id="{762850EA-782F-6144-A4C8-B6A67E656148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43;p15">
                <a:extLst>
                  <a:ext uri="{FF2B5EF4-FFF2-40B4-BE49-F238E27FC236}">
                    <a16:creationId xmlns:a16="http://schemas.microsoft.com/office/drawing/2014/main" id="{37F609D7-30E8-EA49-B406-C42A51F2B3F5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44;p15">
                <a:extLst>
                  <a:ext uri="{FF2B5EF4-FFF2-40B4-BE49-F238E27FC236}">
                    <a16:creationId xmlns:a16="http://schemas.microsoft.com/office/drawing/2014/main" id="{BE0776DF-1DA3-EB49-9281-D477D41CD7C4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45;p15">
                <a:extLst>
                  <a:ext uri="{FF2B5EF4-FFF2-40B4-BE49-F238E27FC236}">
                    <a16:creationId xmlns:a16="http://schemas.microsoft.com/office/drawing/2014/main" id="{2EA9A022-DB2A-944F-9302-83C45C16BEE1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46;p15">
                <a:extLst>
                  <a:ext uri="{FF2B5EF4-FFF2-40B4-BE49-F238E27FC236}">
                    <a16:creationId xmlns:a16="http://schemas.microsoft.com/office/drawing/2014/main" id="{83FC6D00-9D95-2C40-9454-6378E8F19062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47;p15">
                <a:extLst>
                  <a:ext uri="{FF2B5EF4-FFF2-40B4-BE49-F238E27FC236}">
                    <a16:creationId xmlns:a16="http://schemas.microsoft.com/office/drawing/2014/main" id="{E1587029-FFFE-944A-AB91-10918907F929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48;p15">
                <a:extLst>
                  <a:ext uri="{FF2B5EF4-FFF2-40B4-BE49-F238E27FC236}">
                    <a16:creationId xmlns:a16="http://schemas.microsoft.com/office/drawing/2014/main" id="{5EAB5A02-92E2-D74B-82C8-AA43908ED306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49;p15">
                <a:extLst>
                  <a:ext uri="{FF2B5EF4-FFF2-40B4-BE49-F238E27FC236}">
                    <a16:creationId xmlns:a16="http://schemas.microsoft.com/office/drawing/2014/main" id="{01E9FD55-9664-8148-AD4C-DE5697EE590C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50;p15">
                <a:extLst>
                  <a:ext uri="{FF2B5EF4-FFF2-40B4-BE49-F238E27FC236}">
                    <a16:creationId xmlns:a16="http://schemas.microsoft.com/office/drawing/2014/main" id="{A05A267E-EB00-D04B-8EA8-BA268894749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51;p15">
                <a:extLst>
                  <a:ext uri="{FF2B5EF4-FFF2-40B4-BE49-F238E27FC236}">
                    <a16:creationId xmlns:a16="http://schemas.microsoft.com/office/drawing/2014/main" id="{5F0CE06B-134E-C745-9B78-EB3F71EB50FA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52;p15">
                <a:extLst>
                  <a:ext uri="{FF2B5EF4-FFF2-40B4-BE49-F238E27FC236}">
                    <a16:creationId xmlns:a16="http://schemas.microsoft.com/office/drawing/2014/main" id="{81130C0E-F3DC-FB4D-B7D0-F13C259024F0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53;p15">
                <a:extLst>
                  <a:ext uri="{FF2B5EF4-FFF2-40B4-BE49-F238E27FC236}">
                    <a16:creationId xmlns:a16="http://schemas.microsoft.com/office/drawing/2014/main" id="{139871D2-782C-EF42-9196-35EB89FB22CC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54;p15">
                <a:extLst>
                  <a:ext uri="{FF2B5EF4-FFF2-40B4-BE49-F238E27FC236}">
                    <a16:creationId xmlns:a16="http://schemas.microsoft.com/office/drawing/2014/main" id="{93A59FA9-67E7-4249-BE9A-55D28C6F4D77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55;p15">
                <a:extLst>
                  <a:ext uri="{FF2B5EF4-FFF2-40B4-BE49-F238E27FC236}">
                    <a16:creationId xmlns:a16="http://schemas.microsoft.com/office/drawing/2014/main" id="{936B7E77-B190-3B4C-8424-942987592310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56;p15">
                <a:extLst>
                  <a:ext uri="{FF2B5EF4-FFF2-40B4-BE49-F238E27FC236}">
                    <a16:creationId xmlns:a16="http://schemas.microsoft.com/office/drawing/2014/main" id="{16AD7EE4-B1F3-CA41-AAB7-9492612E7055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57;p15">
                <a:extLst>
                  <a:ext uri="{FF2B5EF4-FFF2-40B4-BE49-F238E27FC236}">
                    <a16:creationId xmlns:a16="http://schemas.microsoft.com/office/drawing/2014/main" id="{FD31BAD7-B607-AE4C-B012-374F443BE778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58;p15">
                <a:extLst>
                  <a:ext uri="{FF2B5EF4-FFF2-40B4-BE49-F238E27FC236}">
                    <a16:creationId xmlns:a16="http://schemas.microsoft.com/office/drawing/2014/main" id="{BA7D129F-C251-A34A-B511-7933C455108A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59;p15">
                <a:extLst>
                  <a:ext uri="{FF2B5EF4-FFF2-40B4-BE49-F238E27FC236}">
                    <a16:creationId xmlns:a16="http://schemas.microsoft.com/office/drawing/2014/main" id="{486E100B-3D16-FB48-AC46-0DC13B668B7B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60;p15">
                <a:extLst>
                  <a:ext uri="{FF2B5EF4-FFF2-40B4-BE49-F238E27FC236}">
                    <a16:creationId xmlns:a16="http://schemas.microsoft.com/office/drawing/2014/main" id="{67AE161C-BB29-2C4D-9B63-80ECD7780FB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61;p15">
                <a:extLst>
                  <a:ext uri="{FF2B5EF4-FFF2-40B4-BE49-F238E27FC236}">
                    <a16:creationId xmlns:a16="http://schemas.microsoft.com/office/drawing/2014/main" id="{CE61BC3A-0061-5943-83F8-D7FB0F8A47B3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62;p15">
                <a:extLst>
                  <a:ext uri="{FF2B5EF4-FFF2-40B4-BE49-F238E27FC236}">
                    <a16:creationId xmlns:a16="http://schemas.microsoft.com/office/drawing/2014/main" id="{9F852ED8-D237-0145-8724-044184B4D07C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63;p15">
                <a:extLst>
                  <a:ext uri="{FF2B5EF4-FFF2-40B4-BE49-F238E27FC236}">
                    <a16:creationId xmlns:a16="http://schemas.microsoft.com/office/drawing/2014/main" id="{6AF6ED30-094B-3B4B-AD5F-DFBC0220F002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64;p15">
                <a:extLst>
                  <a:ext uri="{FF2B5EF4-FFF2-40B4-BE49-F238E27FC236}">
                    <a16:creationId xmlns:a16="http://schemas.microsoft.com/office/drawing/2014/main" id="{7B49D8EB-0F8E-1B49-93C4-DC9FFB4093D2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65;p15">
                <a:extLst>
                  <a:ext uri="{FF2B5EF4-FFF2-40B4-BE49-F238E27FC236}">
                    <a16:creationId xmlns:a16="http://schemas.microsoft.com/office/drawing/2014/main" id="{172ABDC9-60BA-534F-B98D-5ACDF8DB4891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66;p15">
                <a:extLst>
                  <a:ext uri="{FF2B5EF4-FFF2-40B4-BE49-F238E27FC236}">
                    <a16:creationId xmlns:a16="http://schemas.microsoft.com/office/drawing/2014/main" id="{E5809093-5366-1945-9575-0616AF3415C8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67;p15">
                <a:extLst>
                  <a:ext uri="{FF2B5EF4-FFF2-40B4-BE49-F238E27FC236}">
                    <a16:creationId xmlns:a16="http://schemas.microsoft.com/office/drawing/2014/main" id="{47A22402-F42A-B541-A9D9-E7C3482C3024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68;p15">
                <a:extLst>
                  <a:ext uri="{FF2B5EF4-FFF2-40B4-BE49-F238E27FC236}">
                    <a16:creationId xmlns:a16="http://schemas.microsoft.com/office/drawing/2014/main" id="{10F01A1D-53C1-6D47-9600-3721D76EC20B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69;p15">
                <a:extLst>
                  <a:ext uri="{FF2B5EF4-FFF2-40B4-BE49-F238E27FC236}">
                    <a16:creationId xmlns:a16="http://schemas.microsoft.com/office/drawing/2014/main" id="{46A4D27A-5947-8847-AEC5-9E1220196E88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70;p15">
                <a:extLst>
                  <a:ext uri="{FF2B5EF4-FFF2-40B4-BE49-F238E27FC236}">
                    <a16:creationId xmlns:a16="http://schemas.microsoft.com/office/drawing/2014/main" id="{58B61ED2-6046-DB48-AA46-A45CBAA3F58C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471;p15">
              <a:extLst>
                <a:ext uri="{FF2B5EF4-FFF2-40B4-BE49-F238E27FC236}">
                  <a16:creationId xmlns:a16="http://schemas.microsoft.com/office/drawing/2014/main" id="{9835E6D5-441D-7C40-BEA0-013957DF351C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72;p15">
              <a:extLst>
                <a:ext uri="{FF2B5EF4-FFF2-40B4-BE49-F238E27FC236}">
                  <a16:creationId xmlns:a16="http://schemas.microsoft.com/office/drawing/2014/main" id="{7BC578D0-C1E2-1A48-9950-265A84A0379F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73;p15">
              <a:extLst>
                <a:ext uri="{FF2B5EF4-FFF2-40B4-BE49-F238E27FC236}">
                  <a16:creationId xmlns:a16="http://schemas.microsoft.com/office/drawing/2014/main" id="{3BE99052-542A-E344-843E-3419FD4C7704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74;p15">
              <a:extLst>
                <a:ext uri="{FF2B5EF4-FFF2-40B4-BE49-F238E27FC236}">
                  <a16:creationId xmlns:a16="http://schemas.microsoft.com/office/drawing/2014/main" id="{79CF4355-25EA-AF46-A0DA-EAA8D043884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75;p15">
              <a:extLst>
                <a:ext uri="{FF2B5EF4-FFF2-40B4-BE49-F238E27FC236}">
                  <a16:creationId xmlns:a16="http://schemas.microsoft.com/office/drawing/2014/main" id="{B452AF25-084F-084A-80AA-5A82986F7AB1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76;p15">
              <a:extLst>
                <a:ext uri="{FF2B5EF4-FFF2-40B4-BE49-F238E27FC236}">
                  <a16:creationId xmlns:a16="http://schemas.microsoft.com/office/drawing/2014/main" id="{72F50183-4E14-504D-B6C9-FDFB92ADE90F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77;p15">
              <a:extLst>
                <a:ext uri="{FF2B5EF4-FFF2-40B4-BE49-F238E27FC236}">
                  <a16:creationId xmlns:a16="http://schemas.microsoft.com/office/drawing/2014/main" id="{013778F7-57A4-9E48-9272-7B71A79A9D2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78;p15">
              <a:extLst>
                <a:ext uri="{FF2B5EF4-FFF2-40B4-BE49-F238E27FC236}">
                  <a16:creationId xmlns:a16="http://schemas.microsoft.com/office/drawing/2014/main" id="{4AB1C934-C2F6-F144-BBBA-DC8E21F582C0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79;p15">
              <a:extLst>
                <a:ext uri="{FF2B5EF4-FFF2-40B4-BE49-F238E27FC236}">
                  <a16:creationId xmlns:a16="http://schemas.microsoft.com/office/drawing/2014/main" id="{ADA6F52E-9D33-1249-8E24-85FF6438395B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80;p15">
              <a:extLst>
                <a:ext uri="{FF2B5EF4-FFF2-40B4-BE49-F238E27FC236}">
                  <a16:creationId xmlns:a16="http://schemas.microsoft.com/office/drawing/2014/main" id="{54535104-2D01-C549-AC21-902BBE7D510F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81;p15">
              <a:extLst>
                <a:ext uri="{FF2B5EF4-FFF2-40B4-BE49-F238E27FC236}">
                  <a16:creationId xmlns:a16="http://schemas.microsoft.com/office/drawing/2014/main" id="{19646837-49F9-A142-8718-A8318B258CE0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82;p15">
              <a:extLst>
                <a:ext uri="{FF2B5EF4-FFF2-40B4-BE49-F238E27FC236}">
                  <a16:creationId xmlns:a16="http://schemas.microsoft.com/office/drawing/2014/main" id="{7EA5DF14-95ED-B048-93A3-38D93E8ADF80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83;p15">
              <a:extLst>
                <a:ext uri="{FF2B5EF4-FFF2-40B4-BE49-F238E27FC236}">
                  <a16:creationId xmlns:a16="http://schemas.microsoft.com/office/drawing/2014/main" id="{48B41D63-9FBD-0644-AD7D-70DE06338380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84;p15">
              <a:extLst>
                <a:ext uri="{FF2B5EF4-FFF2-40B4-BE49-F238E27FC236}">
                  <a16:creationId xmlns:a16="http://schemas.microsoft.com/office/drawing/2014/main" id="{9CFB7D56-B25D-D24A-BD2D-91E18C06E648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85;p15">
              <a:extLst>
                <a:ext uri="{FF2B5EF4-FFF2-40B4-BE49-F238E27FC236}">
                  <a16:creationId xmlns:a16="http://schemas.microsoft.com/office/drawing/2014/main" id="{B243DC6C-1B2B-DA44-97C0-A1ACEBD5A5D3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86;p15">
              <a:extLst>
                <a:ext uri="{FF2B5EF4-FFF2-40B4-BE49-F238E27FC236}">
                  <a16:creationId xmlns:a16="http://schemas.microsoft.com/office/drawing/2014/main" id="{78FE4E36-AD17-1543-A7A8-19B13B521E0F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87;p15">
              <a:extLst>
                <a:ext uri="{FF2B5EF4-FFF2-40B4-BE49-F238E27FC236}">
                  <a16:creationId xmlns:a16="http://schemas.microsoft.com/office/drawing/2014/main" id="{DC77CAF0-75EB-954C-8446-830D368AB1DF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88;p15">
              <a:extLst>
                <a:ext uri="{FF2B5EF4-FFF2-40B4-BE49-F238E27FC236}">
                  <a16:creationId xmlns:a16="http://schemas.microsoft.com/office/drawing/2014/main" id="{44F68E62-CFC0-F44F-B3D0-67E23BEEBDE1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89;p15">
              <a:extLst>
                <a:ext uri="{FF2B5EF4-FFF2-40B4-BE49-F238E27FC236}">
                  <a16:creationId xmlns:a16="http://schemas.microsoft.com/office/drawing/2014/main" id="{89CC59C8-E1D4-9A4B-B9CD-71418606559D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90;p15">
              <a:extLst>
                <a:ext uri="{FF2B5EF4-FFF2-40B4-BE49-F238E27FC236}">
                  <a16:creationId xmlns:a16="http://schemas.microsoft.com/office/drawing/2014/main" id="{C7FAF667-A23C-1A4B-AC9A-0168D1171C14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91;p15">
              <a:extLst>
                <a:ext uri="{FF2B5EF4-FFF2-40B4-BE49-F238E27FC236}">
                  <a16:creationId xmlns:a16="http://schemas.microsoft.com/office/drawing/2014/main" id="{CFF3F678-4BB1-1542-AE33-B5566B814A71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92;p15">
              <a:extLst>
                <a:ext uri="{FF2B5EF4-FFF2-40B4-BE49-F238E27FC236}">
                  <a16:creationId xmlns:a16="http://schemas.microsoft.com/office/drawing/2014/main" id="{B0FF7F7F-8802-B44B-BBB2-56CC23E6F4DD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93;p15">
              <a:extLst>
                <a:ext uri="{FF2B5EF4-FFF2-40B4-BE49-F238E27FC236}">
                  <a16:creationId xmlns:a16="http://schemas.microsoft.com/office/drawing/2014/main" id="{6F7EB21F-5172-E649-A817-582321E478F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94;p15">
              <a:extLst>
                <a:ext uri="{FF2B5EF4-FFF2-40B4-BE49-F238E27FC236}">
                  <a16:creationId xmlns:a16="http://schemas.microsoft.com/office/drawing/2014/main" id="{3453C454-2775-AD49-88A3-613438B0339F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95;p15">
              <a:extLst>
                <a:ext uri="{FF2B5EF4-FFF2-40B4-BE49-F238E27FC236}">
                  <a16:creationId xmlns:a16="http://schemas.microsoft.com/office/drawing/2014/main" id="{DAA79EAB-6C7E-644A-8A70-7488E082E8E6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96;p15">
              <a:extLst>
                <a:ext uri="{FF2B5EF4-FFF2-40B4-BE49-F238E27FC236}">
                  <a16:creationId xmlns:a16="http://schemas.microsoft.com/office/drawing/2014/main" id="{3844E4D4-9BBD-AB48-AF83-2A78F7439CB5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97;p15">
              <a:extLst>
                <a:ext uri="{FF2B5EF4-FFF2-40B4-BE49-F238E27FC236}">
                  <a16:creationId xmlns:a16="http://schemas.microsoft.com/office/drawing/2014/main" id="{26995FB4-8BB0-204C-B440-1F4C67AE7909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98;p15">
              <a:extLst>
                <a:ext uri="{FF2B5EF4-FFF2-40B4-BE49-F238E27FC236}">
                  <a16:creationId xmlns:a16="http://schemas.microsoft.com/office/drawing/2014/main" id="{4443E2E1-27A3-8646-A4A6-A0F36D827D92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99;p15">
              <a:extLst>
                <a:ext uri="{FF2B5EF4-FFF2-40B4-BE49-F238E27FC236}">
                  <a16:creationId xmlns:a16="http://schemas.microsoft.com/office/drawing/2014/main" id="{DB1B843E-A3AF-6844-9FDA-560F155646EC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500;p15">
              <a:extLst>
                <a:ext uri="{FF2B5EF4-FFF2-40B4-BE49-F238E27FC236}">
                  <a16:creationId xmlns:a16="http://schemas.microsoft.com/office/drawing/2014/main" id="{4E9B1F1B-9292-A240-B099-9A7CCA462459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97" name="Google Shape;501;p15">
                <a:extLst>
                  <a:ext uri="{FF2B5EF4-FFF2-40B4-BE49-F238E27FC236}">
                    <a16:creationId xmlns:a16="http://schemas.microsoft.com/office/drawing/2014/main" id="{F63511C4-7CE6-0B44-B610-5ED0B57BF073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502;p15">
                <a:extLst>
                  <a:ext uri="{FF2B5EF4-FFF2-40B4-BE49-F238E27FC236}">
                    <a16:creationId xmlns:a16="http://schemas.microsoft.com/office/drawing/2014/main" id="{DAD26092-5DEF-224F-8CDD-A61B28DD8870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503;p15">
                <a:extLst>
                  <a:ext uri="{FF2B5EF4-FFF2-40B4-BE49-F238E27FC236}">
                    <a16:creationId xmlns:a16="http://schemas.microsoft.com/office/drawing/2014/main" id="{40C25466-6ABD-1A41-8F1B-2EA9245069AD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504;p15">
                <a:extLst>
                  <a:ext uri="{FF2B5EF4-FFF2-40B4-BE49-F238E27FC236}">
                    <a16:creationId xmlns:a16="http://schemas.microsoft.com/office/drawing/2014/main" id="{917B87C6-E6A2-2145-83EA-A176A7AB3F7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505;p15">
                <a:extLst>
                  <a:ext uri="{FF2B5EF4-FFF2-40B4-BE49-F238E27FC236}">
                    <a16:creationId xmlns:a16="http://schemas.microsoft.com/office/drawing/2014/main" id="{66C2A14D-0260-6F4D-831F-A0ECE9CA2A31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506;p15">
                <a:extLst>
                  <a:ext uri="{FF2B5EF4-FFF2-40B4-BE49-F238E27FC236}">
                    <a16:creationId xmlns:a16="http://schemas.microsoft.com/office/drawing/2014/main" id="{C5BBCF17-BD4D-6248-8199-CB36142F6182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507;p15">
                <a:extLst>
                  <a:ext uri="{FF2B5EF4-FFF2-40B4-BE49-F238E27FC236}">
                    <a16:creationId xmlns:a16="http://schemas.microsoft.com/office/drawing/2014/main" id="{B6E8FD1A-B3E2-1B42-957C-DD22713A0F6A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508;p15">
                <a:extLst>
                  <a:ext uri="{FF2B5EF4-FFF2-40B4-BE49-F238E27FC236}">
                    <a16:creationId xmlns:a16="http://schemas.microsoft.com/office/drawing/2014/main" id="{D3576AD9-9126-6441-8D61-C93ADA9B2489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509;p15">
                <a:extLst>
                  <a:ext uri="{FF2B5EF4-FFF2-40B4-BE49-F238E27FC236}">
                    <a16:creationId xmlns:a16="http://schemas.microsoft.com/office/drawing/2014/main" id="{6089A394-631D-CF41-B772-3FE51687D8B4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510;p15">
                <a:extLst>
                  <a:ext uri="{FF2B5EF4-FFF2-40B4-BE49-F238E27FC236}">
                    <a16:creationId xmlns:a16="http://schemas.microsoft.com/office/drawing/2014/main" id="{425FECBC-3BC3-4149-851D-6A403276B36F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511;p15">
                <a:extLst>
                  <a:ext uri="{FF2B5EF4-FFF2-40B4-BE49-F238E27FC236}">
                    <a16:creationId xmlns:a16="http://schemas.microsoft.com/office/drawing/2014/main" id="{366EEF80-DAF0-8D4A-A931-6EE760EDB207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512;p15">
                <a:extLst>
                  <a:ext uri="{FF2B5EF4-FFF2-40B4-BE49-F238E27FC236}">
                    <a16:creationId xmlns:a16="http://schemas.microsoft.com/office/drawing/2014/main" id="{9A061EC3-D07D-9C45-9AC2-CE5F9B0715B8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513;p15">
                <a:extLst>
                  <a:ext uri="{FF2B5EF4-FFF2-40B4-BE49-F238E27FC236}">
                    <a16:creationId xmlns:a16="http://schemas.microsoft.com/office/drawing/2014/main" id="{C895DB5C-9EEE-AA46-AD7A-B5112C701FE6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2914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5125-76F8-A648-AA4F-45D03AAC43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707FB-AC61-4B42-8391-DAC1C7C80497}"/>
              </a:ext>
            </a:extLst>
          </p:cNvPr>
          <p:cNvSpPr txBox="1"/>
          <p:nvPr/>
        </p:nvSpPr>
        <p:spPr>
          <a:xfrm>
            <a:off x="979861" y="2707634"/>
            <a:ext cx="69677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F80FE-C0E9-B042-A8E6-4E85A2E3EBA8}"/>
              </a:ext>
            </a:extLst>
          </p:cNvPr>
          <p:cNvSpPr txBox="1"/>
          <p:nvPr/>
        </p:nvSpPr>
        <p:spPr>
          <a:xfrm>
            <a:off x="4626007" y="695353"/>
            <a:ext cx="6270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E26D-78DE-4647-8B43-D1CD0688215D}"/>
              </a:ext>
            </a:extLst>
          </p:cNvPr>
          <p:cNvSpPr txBox="1"/>
          <p:nvPr/>
        </p:nvSpPr>
        <p:spPr>
          <a:xfrm>
            <a:off x="6227542" y="2861523"/>
            <a:ext cx="6270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 = 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A765FF-913B-D544-AB7F-2C067536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48" y="95952"/>
            <a:ext cx="5522640" cy="509247"/>
          </a:xfrm>
        </p:spPr>
        <p:txBody>
          <a:bodyPr/>
          <a:lstStyle/>
          <a:p>
            <a:pPr algn="ctr"/>
            <a:r>
              <a:rPr lang="en-US" dirty="0"/>
              <a:t>Observations - PCA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7C2E01-711D-A746-A44D-940C19A8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00" y="674387"/>
            <a:ext cx="3234392" cy="2161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C29DA-E836-BB4F-A5B4-0CCF6339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28" y="629158"/>
            <a:ext cx="3369733" cy="2252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C62B49-2C14-714F-B4FF-09F9CF61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73" y="2808348"/>
            <a:ext cx="3350253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0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5125-76F8-A648-AA4F-45D03AAC43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707FB-AC61-4B42-8391-DAC1C7C80497}"/>
              </a:ext>
            </a:extLst>
          </p:cNvPr>
          <p:cNvSpPr txBox="1"/>
          <p:nvPr/>
        </p:nvSpPr>
        <p:spPr>
          <a:xfrm>
            <a:off x="672595" y="2364061"/>
            <a:ext cx="6270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 =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F80FE-C0E9-B042-A8E6-4E85A2E3EBA8}"/>
              </a:ext>
            </a:extLst>
          </p:cNvPr>
          <p:cNvSpPr txBox="1"/>
          <p:nvPr/>
        </p:nvSpPr>
        <p:spPr>
          <a:xfrm>
            <a:off x="4727302" y="407727"/>
            <a:ext cx="6270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E26D-78DE-4647-8B43-D1CD0688215D}"/>
              </a:ext>
            </a:extLst>
          </p:cNvPr>
          <p:cNvSpPr txBox="1"/>
          <p:nvPr/>
        </p:nvSpPr>
        <p:spPr>
          <a:xfrm>
            <a:off x="5875867" y="2796026"/>
            <a:ext cx="6270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Q =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4F6BB-58AD-DC4F-8B2E-EB46003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3" y="324231"/>
            <a:ext cx="3036858" cy="1999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BC7CE7-7DF8-2E41-B45B-3C673332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982" y="325967"/>
            <a:ext cx="3360103" cy="2245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C9064-7CA1-6A44-BC3A-E152B90F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34" y="2653510"/>
            <a:ext cx="3801533" cy="25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3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74CF6-00F2-A34E-BB51-AEA092C17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550" y="1995850"/>
            <a:ext cx="5640900" cy="26409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4AD2-0067-D04C-9ACA-3ADF32BC4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CAC67-4984-F343-9B89-7CB11D111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4" t="50000" r="21482" b="25336"/>
          <a:stretch/>
        </p:blipFill>
        <p:spPr>
          <a:xfrm>
            <a:off x="992981" y="1523059"/>
            <a:ext cx="6466151" cy="287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B93F5-3D0F-410E-A06D-5BE0B8FC972E}"/>
              </a:ext>
            </a:extLst>
          </p:cNvPr>
          <p:cNvSpPr txBox="1"/>
          <p:nvPr/>
        </p:nvSpPr>
        <p:spPr>
          <a:xfrm>
            <a:off x="1071563" y="328613"/>
            <a:ext cx="575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78440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AB96-9977-450D-AAB8-05D79A46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961CB-2605-4D78-BDFD-9202F4B9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8744"/>
            <a:ext cx="5640900" cy="3643312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IN" dirty="0"/>
              <a:t>The Maximum accuracy for Standardised and Normalised Data is greater than Original data.</a:t>
            </a:r>
          </a:p>
          <a:p>
            <a:pPr marL="571500" indent="-457200">
              <a:buFont typeface="+mj-lt"/>
              <a:buAutoNum type="arabicPeriod"/>
            </a:pPr>
            <a:r>
              <a:rPr lang="en-IN" dirty="0"/>
              <a:t>After removing redundant columns, the accuracy of feature selection surpasses that of Original Data.</a:t>
            </a:r>
          </a:p>
          <a:p>
            <a:pPr marL="571500" indent="-457200">
              <a:buFont typeface="+mj-lt"/>
              <a:buAutoNum type="arabicPeriod"/>
            </a:pPr>
            <a:r>
              <a:rPr lang="en-IN" dirty="0"/>
              <a:t>The Accuracy of Skewed Data is less because the columns with high correlation with label attribute are removed.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54D55-62C8-43A8-BD0B-258823158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29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9556" y="1919991"/>
            <a:ext cx="4700062" cy="12636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Comparative Results 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" name="Google Shape;1748;p30">
            <a:extLst>
              <a:ext uri="{FF2B5EF4-FFF2-40B4-BE49-F238E27FC236}">
                <a16:creationId xmlns:a16="http://schemas.microsoft.com/office/drawing/2014/main" id="{84665DEE-F565-134D-903A-2B8549ADEB71}"/>
              </a:ext>
            </a:extLst>
          </p:cNvPr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5" name="Google Shape;1749;p30">
              <a:extLst>
                <a:ext uri="{FF2B5EF4-FFF2-40B4-BE49-F238E27FC236}">
                  <a16:creationId xmlns:a16="http://schemas.microsoft.com/office/drawing/2014/main" id="{D8541CDC-35BF-D840-A562-37C65C8DC14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50;p30">
              <a:extLst>
                <a:ext uri="{FF2B5EF4-FFF2-40B4-BE49-F238E27FC236}">
                  <a16:creationId xmlns:a16="http://schemas.microsoft.com/office/drawing/2014/main" id="{752ABA0B-2B0B-1E48-98DC-BF5451B8ED3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51;p30">
              <a:extLst>
                <a:ext uri="{FF2B5EF4-FFF2-40B4-BE49-F238E27FC236}">
                  <a16:creationId xmlns:a16="http://schemas.microsoft.com/office/drawing/2014/main" id="{24B53912-EF0D-1D49-AC67-C4FD1CF2C8A4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52;p30">
              <a:extLst>
                <a:ext uri="{FF2B5EF4-FFF2-40B4-BE49-F238E27FC236}">
                  <a16:creationId xmlns:a16="http://schemas.microsoft.com/office/drawing/2014/main" id="{F9176548-6E16-C444-B5DA-25CF8E0716A5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53;p30">
              <a:extLst>
                <a:ext uri="{FF2B5EF4-FFF2-40B4-BE49-F238E27FC236}">
                  <a16:creationId xmlns:a16="http://schemas.microsoft.com/office/drawing/2014/main" id="{3B779FDC-19FE-5C4D-98F2-6560C5226C2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54;p30">
              <a:extLst>
                <a:ext uri="{FF2B5EF4-FFF2-40B4-BE49-F238E27FC236}">
                  <a16:creationId xmlns:a16="http://schemas.microsoft.com/office/drawing/2014/main" id="{A5DE4FF8-6D6D-044F-BB2F-EF504E15BB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55;p30">
              <a:extLst>
                <a:ext uri="{FF2B5EF4-FFF2-40B4-BE49-F238E27FC236}">
                  <a16:creationId xmlns:a16="http://schemas.microsoft.com/office/drawing/2014/main" id="{EB5EBD0D-298D-8343-962D-57BB0C27BF4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56;p30">
              <a:extLst>
                <a:ext uri="{FF2B5EF4-FFF2-40B4-BE49-F238E27FC236}">
                  <a16:creationId xmlns:a16="http://schemas.microsoft.com/office/drawing/2014/main" id="{AFCA9AB8-BB6B-3740-9F59-B35348D8EDCB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57;p30">
              <a:extLst>
                <a:ext uri="{FF2B5EF4-FFF2-40B4-BE49-F238E27FC236}">
                  <a16:creationId xmlns:a16="http://schemas.microsoft.com/office/drawing/2014/main" id="{D5D25290-BAD3-FF4A-B280-748223E268BA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58;p30">
              <a:extLst>
                <a:ext uri="{FF2B5EF4-FFF2-40B4-BE49-F238E27FC236}">
                  <a16:creationId xmlns:a16="http://schemas.microsoft.com/office/drawing/2014/main" id="{F1291E32-24B5-FB4E-B38B-E81F1F993FF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59;p30">
              <a:extLst>
                <a:ext uri="{FF2B5EF4-FFF2-40B4-BE49-F238E27FC236}">
                  <a16:creationId xmlns:a16="http://schemas.microsoft.com/office/drawing/2014/main" id="{7F6ECF3E-1D06-A34A-AD53-2E11ED533D8E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60;p30">
              <a:extLst>
                <a:ext uri="{FF2B5EF4-FFF2-40B4-BE49-F238E27FC236}">
                  <a16:creationId xmlns:a16="http://schemas.microsoft.com/office/drawing/2014/main" id="{5244D337-A4FC-4E4E-B704-BD68B7FACCD9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61;p30">
              <a:extLst>
                <a:ext uri="{FF2B5EF4-FFF2-40B4-BE49-F238E27FC236}">
                  <a16:creationId xmlns:a16="http://schemas.microsoft.com/office/drawing/2014/main" id="{61A1E677-7126-554F-B554-82AAB5B9D05A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62;p30">
              <a:extLst>
                <a:ext uri="{FF2B5EF4-FFF2-40B4-BE49-F238E27FC236}">
                  <a16:creationId xmlns:a16="http://schemas.microsoft.com/office/drawing/2014/main" id="{4A7E4961-6B3E-A845-B15B-3BBA61359721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63;p30">
              <a:extLst>
                <a:ext uri="{FF2B5EF4-FFF2-40B4-BE49-F238E27FC236}">
                  <a16:creationId xmlns:a16="http://schemas.microsoft.com/office/drawing/2014/main" id="{8BD8235C-6BDF-0E47-86D3-115442C569A1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64;p30">
              <a:extLst>
                <a:ext uri="{FF2B5EF4-FFF2-40B4-BE49-F238E27FC236}">
                  <a16:creationId xmlns:a16="http://schemas.microsoft.com/office/drawing/2014/main" id="{112E6273-5CF0-0241-8AFE-7D7723E12B8A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65;p30">
              <a:extLst>
                <a:ext uri="{FF2B5EF4-FFF2-40B4-BE49-F238E27FC236}">
                  <a16:creationId xmlns:a16="http://schemas.microsoft.com/office/drawing/2014/main" id="{B983F4CE-1DDF-174A-A6B9-1D7F30154253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66;p30">
              <a:extLst>
                <a:ext uri="{FF2B5EF4-FFF2-40B4-BE49-F238E27FC236}">
                  <a16:creationId xmlns:a16="http://schemas.microsoft.com/office/drawing/2014/main" id="{E295A552-EE5E-484A-87BE-41B75ADD5BEF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67;p30">
              <a:extLst>
                <a:ext uri="{FF2B5EF4-FFF2-40B4-BE49-F238E27FC236}">
                  <a16:creationId xmlns:a16="http://schemas.microsoft.com/office/drawing/2014/main" id="{04EEF314-E27E-0545-A5A4-D81912D71C7D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8;p30">
              <a:extLst>
                <a:ext uri="{FF2B5EF4-FFF2-40B4-BE49-F238E27FC236}">
                  <a16:creationId xmlns:a16="http://schemas.microsoft.com/office/drawing/2014/main" id="{D8AC8DAA-30F6-274E-B838-A2604037169C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69;p30">
              <a:extLst>
                <a:ext uri="{FF2B5EF4-FFF2-40B4-BE49-F238E27FC236}">
                  <a16:creationId xmlns:a16="http://schemas.microsoft.com/office/drawing/2014/main" id="{D0EBF95E-2886-B646-84FD-90D6076F6FF7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70;p30">
              <a:extLst>
                <a:ext uri="{FF2B5EF4-FFF2-40B4-BE49-F238E27FC236}">
                  <a16:creationId xmlns:a16="http://schemas.microsoft.com/office/drawing/2014/main" id="{4E1FCEBA-8277-AC44-9EE6-02647034F64A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71;p30">
              <a:extLst>
                <a:ext uri="{FF2B5EF4-FFF2-40B4-BE49-F238E27FC236}">
                  <a16:creationId xmlns:a16="http://schemas.microsoft.com/office/drawing/2014/main" id="{F8CC98FF-0967-CE47-B9B6-ADAF0F808525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772;p30">
              <a:extLst>
                <a:ext uri="{FF2B5EF4-FFF2-40B4-BE49-F238E27FC236}">
                  <a16:creationId xmlns:a16="http://schemas.microsoft.com/office/drawing/2014/main" id="{8270B261-3753-3046-8DBD-448A29E739A5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73;p30">
              <a:extLst>
                <a:ext uri="{FF2B5EF4-FFF2-40B4-BE49-F238E27FC236}">
                  <a16:creationId xmlns:a16="http://schemas.microsoft.com/office/drawing/2014/main" id="{880D58FE-3E27-7946-98FB-6BE14EBECD75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774;p30">
              <a:extLst>
                <a:ext uri="{FF2B5EF4-FFF2-40B4-BE49-F238E27FC236}">
                  <a16:creationId xmlns:a16="http://schemas.microsoft.com/office/drawing/2014/main" id="{F5E5D3DA-CDE0-8B4A-9DF3-9821E2F1E9AA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75;p30">
              <a:extLst>
                <a:ext uri="{FF2B5EF4-FFF2-40B4-BE49-F238E27FC236}">
                  <a16:creationId xmlns:a16="http://schemas.microsoft.com/office/drawing/2014/main" id="{BB3BEE22-2778-AF4E-8B5F-B160E4DE3FA3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776;p30">
              <a:extLst>
                <a:ext uri="{FF2B5EF4-FFF2-40B4-BE49-F238E27FC236}">
                  <a16:creationId xmlns:a16="http://schemas.microsoft.com/office/drawing/2014/main" id="{2C58BEDC-B3BD-9846-B693-00F5F15C84AD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777;p30">
              <a:extLst>
                <a:ext uri="{FF2B5EF4-FFF2-40B4-BE49-F238E27FC236}">
                  <a16:creationId xmlns:a16="http://schemas.microsoft.com/office/drawing/2014/main" id="{94DB1F89-8AB5-BA45-B059-9AB7DB07CF5C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778;p30">
              <a:extLst>
                <a:ext uri="{FF2B5EF4-FFF2-40B4-BE49-F238E27FC236}">
                  <a16:creationId xmlns:a16="http://schemas.microsoft.com/office/drawing/2014/main" id="{8A87CE29-CB52-E04C-B57D-A96FE4E14439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779;p30">
              <a:extLst>
                <a:ext uri="{FF2B5EF4-FFF2-40B4-BE49-F238E27FC236}">
                  <a16:creationId xmlns:a16="http://schemas.microsoft.com/office/drawing/2014/main" id="{70FC53F6-8E11-E344-881C-F5E8C67DBEAE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780;p30">
              <a:extLst>
                <a:ext uri="{FF2B5EF4-FFF2-40B4-BE49-F238E27FC236}">
                  <a16:creationId xmlns:a16="http://schemas.microsoft.com/office/drawing/2014/main" id="{A0C8D95F-2D63-DD47-93AA-2A44DE660671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781;p30">
              <a:extLst>
                <a:ext uri="{FF2B5EF4-FFF2-40B4-BE49-F238E27FC236}">
                  <a16:creationId xmlns:a16="http://schemas.microsoft.com/office/drawing/2014/main" id="{CF3A16EB-FAE9-0E4D-BF2D-3F38D2156AE2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782;p30">
              <a:extLst>
                <a:ext uri="{FF2B5EF4-FFF2-40B4-BE49-F238E27FC236}">
                  <a16:creationId xmlns:a16="http://schemas.microsoft.com/office/drawing/2014/main" id="{04982CE0-9BBE-3049-BC30-1F4D1D2EFC18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783;p30">
              <a:extLst>
                <a:ext uri="{FF2B5EF4-FFF2-40B4-BE49-F238E27FC236}">
                  <a16:creationId xmlns:a16="http://schemas.microsoft.com/office/drawing/2014/main" id="{3F199FE0-9DB3-8941-952E-C42F333CCC94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784;p30">
              <a:extLst>
                <a:ext uri="{FF2B5EF4-FFF2-40B4-BE49-F238E27FC236}">
                  <a16:creationId xmlns:a16="http://schemas.microsoft.com/office/drawing/2014/main" id="{BF28EEF9-9D9D-0A4D-AE70-D7D65245CCBD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785;p30">
              <a:extLst>
                <a:ext uri="{FF2B5EF4-FFF2-40B4-BE49-F238E27FC236}">
                  <a16:creationId xmlns:a16="http://schemas.microsoft.com/office/drawing/2014/main" id="{D27E2834-4F87-154A-A9D4-92983C14F3D2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786;p30">
              <a:extLst>
                <a:ext uri="{FF2B5EF4-FFF2-40B4-BE49-F238E27FC236}">
                  <a16:creationId xmlns:a16="http://schemas.microsoft.com/office/drawing/2014/main" id="{C298F556-BE98-8849-8689-3A77FEA9B8A2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" name="Google Shape;1787;p30">
              <a:extLst>
                <a:ext uri="{FF2B5EF4-FFF2-40B4-BE49-F238E27FC236}">
                  <a16:creationId xmlns:a16="http://schemas.microsoft.com/office/drawing/2014/main" id="{0DA9BFCE-D994-7E4F-8DAE-676684801228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95" name="Google Shape;1788;p30">
                <a:extLst>
                  <a:ext uri="{FF2B5EF4-FFF2-40B4-BE49-F238E27FC236}">
                    <a16:creationId xmlns:a16="http://schemas.microsoft.com/office/drawing/2014/main" id="{D6F6829F-FA4B-9444-A700-452787AB009E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789;p30">
                <a:extLst>
                  <a:ext uri="{FF2B5EF4-FFF2-40B4-BE49-F238E27FC236}">
                    <a16:creationId xmlns:a16="http://schemas.microsoft.com/office/drawing/2014/main" id="{3DEC695A-A75C-B34B-8874-E8F3615A2DD6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790;p30">
                <a:extLst>
                  <a:ext uri="{FF2B5EF4-FFF2-40B4-BE49-F238E27FC236}">
                    <a16:creationId xmlns:a16="http://schemas.microsoft.com/office/drawing/2014/main" id="{67E0CC61-CE0F-1E47-AD20-DC5510DF8071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791;p30">
                <a:extLst>
                  <a:ext uri="{FF2B5EF4-FFF2-40B4-BE49-F238E27FC236}">
                    <a16:creationId xmlns:a16="http://schemas.microsoft.com/office/drawing/2014/main" id="{3EBC8591-D3AD-784A-BAD7-4FB0C8B1951B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792;p30">
                <a:extLst>
                  <a:ext uri="{FF2B5EF4-FFF2-40B4-BE49-F238E27FC236}">
                    <a16:creationId xmlns:a16="http://schemas.microsoft.com/office/drawing/2014/main" id="{BF108C1C-7211-CC4A-8143-B161421AF99A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793;p30">
                <a:extLst>
                  <a:ext uri="{FF2B5EF4-FFF2-40B4-BE49-F238E27FC236}">
                    <a16:creationId xmlns:a16="http://schemas.microsoft.com/office/drawing/2014/main" id="{5F53ECBB-8083-EC45-AFC9-984C8F6E0DE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794;p30">
                <a:extLst>
                  <a:ext uri="{FF2B5EF4-FFF2-40B4-BE49-F238E27FC236}">
                    <a16:creationId xmlns:a16="http://schemas.microsoft.com/office/drawing/2014/main" id="{4B1FA844-FA36-B747-B0C8-03A58E6A89A9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795;p30">
                <a:extLst>
                  <a:ext uri="{FF2B5EF4-FFF2-40B4-BE49-F238E27FC236}">
                    <a16:creationId xmlns:a16="http://schemas.microsoft.com/office/drawing/2014/main" id="{C6769D6D-DBDA-1A4C-80DF-91A3AA21D92B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796;p30">
                <a:extLst>
                  <a:ext uri="{FF2B5EF4-FFF2-40B4-BE49-F238E27FC236}">
                    <a16:creationId xmlns:a16="http://schemas.microsoft.com/office/drawing/2014/main" id="{0E8D8EFE-0B04-4443-80F5-0C2ADD28FF50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797;p30">
                <a:extLst>
                  <a:ext uri="{FF2B5EF4-FFF2-40B4-BE49-F238E27FC236}">
                    <a16:creationId xmlns:a16="http://schemas.microsoft.com/office/drawing/2014/main" id="{CAF76424-0212-7441-A933-7B66E7096CCB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798;p30">
                <a:extLst>
                  <a:ext uri="{FF2B5EF4-FFF2-40B4-BE49-F238E27FC236}">
                    <a16:creationId xmlns:a16="http://schemas.microsoft.com/office/drawing/2014/main" id="{DB08B4D7-2671-0D40-B506-C10C9CF7C883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799;p30">
                <a:extLst>
                  <a:ext uri="{FF2B5EF4-FFF2-40B4-BE49-F238E27FC236}">
                    <a16:creationId xmlns:a16="http://schemas.microsoft.com/office/drawing/2014/main" id="{54C57E1A-3B5D-3149-BFB8-4AA1F08D5B84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800;p30">
                <a:extLst>
                  <a:ext uri="{FF2B5EF4-FFF2-40B4-BE49-F238E27FC236}">
                    <a16:creationId xmlns:a16="http://schemas.microsoft.com/office/drawing/2014/main" id="{2D5F1F8A-4AA8-7943-B698-F00D471588C9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801;p30">
                <a:extLst>
                  <a:ext uri="{FF2B5EF4-FFF2-40B4-BE49-F238E27FC236}">
                    <a16:creationId xmlns:a16="http://schemas.microsoft.com/office/drawing/2014/main" id="{CF9B4B2C-B44E-AE4C-9371-B990FC27D821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802;p30">
                <a:extLst>
                  <a:ext uri="{FF2B5EF4-FFF2-40B4-BE49-F238E27FC236}">
                    <a16:creationId xmlns:a16="http://schemas.microsoft.com/office/drawing/2014/main" id="{F6D31932-371E-5C40-AA1C-924082E6C3B4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803;p30">
                <a:extLst>
                  <a:ext uri="{FF2B5EF4-FFF2-40B4-BE49-F238E27FC236}">
                    <a16:creationId xmlns:a16="http://schemas.microsoft.com/office/drawing/2014/main" id="{C7367C54-DF32-DA44-9E46-7AF64D6651F5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804;p30">
                <a:extLst>
                  <a:ext uri="{FF2B5EF4-FFF2-40B4-BE49-F238E27FC236}">
                    <a16:creationId xmlns:a16="http://schemas.microsoft.com/office/drawing/2014/main" id="{FADA2E7C-1ED8-F441-92A7-F81B765050D2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1805;p30">
              <a:extLst>
                <a:ext uri="{FF2B5EF4-FFF2-40B4-BE49-F238E27FC236}">
                  <a16:creationId xmlns:a16="http://schemas.microsoft.com/office/drawing/2014/main" id="{A6A84226-5EB1-7641-AEA6-0C6B64F6DCA2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79" name="Google Shape;1806;p30">
                <a:extLst>
                  <a:ext uri="{FF2B5EF4-FFF2-40B4-BE49-F238E27FC236}">
                    <a16:creationId xmlns:a16="http://schemas.microsoft.com/office/drawing/2014/main" id="{4586A605-F582-4B4E-A034-7C038FE3DCD4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7;p30">
                <a:extLst>
                  <a:ext uri="{FF2B5EF4-FFF2-40B4-BE49-F238E27FC236}">
                    <a16:creationId xmlns:a16="http://schemas.microsoft.com/office/drawing/2014/main" id="{F277D54B-391B-3540-9BD6-B1D3A01F9494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08;p30">
                <a:extLst>
                  <a:ext uri="{FF2B5EF4-FFF2-40B4-BE49-F238E27FC236}">
                    <a16:creationId xmlns:a16="http://schemas.microsoft.com/office/drawing/2014/main" id="{95D47123-CEC7-9546-9547-E0AFAED98831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09;p30">
                <a:extLst>
                  <a:ext uri="{FF2B5EF4-FFF2-40B4-BE49-F238E27FC236}">
                    <a16:creationId xmlns:a16="http://schemas.microsoft.com/office/drawing/2014/main" id="{C1621D5B-9A22-364A-8198-50BEA25674B1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10;p30">
                <a:extLst>
                  <a:ext uri="{FF2B5EF4-FFF2-40B4-BE49-F238E27FC236}">
                    <a16:creationId xmlns:a16="http://schemas.microsoft.com/office/drawing/2014/main" id="{07F2D28A-B7A6-6646-BEE2-6C82A0FEED4D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11;p30">
                <a:extLst>
                  <a:ext uri="{FF2B5EF4-FFF2-40B4-BE49-F238E27FC236}">
                    <a16:creationId xmlns:a16="http://schemas.microsoft.com/office/drawing/2014/main" id="{5BEFA51C-1742-B24A-978F-2E3E45D7DAD0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12;p30">
                <a:extLst>
                  <a:ext uri="{FF2B5EF4-FFF2-40B4-BE49-F238E27FC236}">
                    <a16:creationId xmlns:a16="http://schemas.microsoft.com/office/drawing/2014/main" id="{33AFABE3-22C2-0A4A-BA0A-8059DDEEED73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13;p30">
                <a:extLst>
                  <a:ext uri="{FF2B5EF4-FFF2-40B4-BE49-F238E27FC236}">
                    <a16:creationId xmlns:a16="http://schemas.microsoft.com/office/drawing/2014/main" id="{AAA7CB12-F2A1-684B-ADC2-5D1A9D14A3E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14;p30">
                <a:extLst>
                  <a:ext uri="{FF2B5EF4-FFF2-40B4-BE49-F238E27FC236}">
                    <a16:creationId xmlns:a16="http://schemas.microsoft.com/office/drawing/2014/main" id="{B20EB9B6-BDCF-1D43-9BA7-6A3AFDA90670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15;p30">
                <a:extLst>
                  <a:ext uri="{FF2B5EF4-FFF2-40B4-BE49-F238E27FC236}">
                    <a16:creationId xmlns:a16="http://schemas.microsoft.com/office/drawing/2014/main" id="{FE4971BD-B6C4-A241-B1C5-5BA34F730414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16;p30">
                <a:extLst>
                  <a:ext uri="{FF2B5EF4-FFF2-40B4-BE49-F238E27FC236}">
                    <a16:creationId xmlns:a16="http://schemas.microsoft.com/office/drawing/2014/main" id="{D67C9A8B-7D4D-324E-8EC6-994520C631A4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817;p30">
                <a:extLst>
                  <a:ext uri="{FF2B5EF4-FFF2-40B4-BE49-F238E27FC236}">
                    <a16:creationId xmlns:a16="http://schemas.microsoft.com/office/drawing/2014/main" id="{73AA84EC-6BC2-EE4E-B171-166FB6C0594E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818;p30">
                <a:extLst>
                  <a:ext uri="{FF2B5EF4-FFF2-40B4-BE49-F238E27FC236}">
                    <a16:creationId xmlns:a16="http://schemas.microsoft.com/office/drawing/2014/main" id="{B83758A0-28E6-D742-A1A9-6FA509357D5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819;p30">
                <a:extLst>
                  <a:ext uri="{FF2B5EF4-FFF2-40B4-BE49-F238E27FC236}">
                    <a16:creationId xmlns:a16="http://schemas.microsoft.com/office/drawing/2014/main" id="{D1045B57-B358-5741-BF5F-216A59C96B52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820;p30">
                <a:extLst>
                  <a:ext uri="{FF2B5EF4-FFF2-40B4-BE49-F238E27FC236}">
                    <a16:creationId xmlns:a16="http://schemas.microsoft.com/office/drawing/2014/main" id="{7F67F3AE-460F-EE4A-978A-09D62914D79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821;p30">
                <a:extLst>
                  <a:ext uri="{FF2B5EF4-FFF2-40B4-BE49-F238E27FC236}">
                    <a16:creationId xmlns:a16="http://schemas.microsoft.com/office/drawing/2014/main" id="{506DAD8E-73A4-F247-879C-D34F366ADF67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822;p30">
              <a:extLst>
                <a:ext uri="{FF2B5EF4-FFF2-40B4-BE49-F238E27FC236}">
                  <a16:creationId xmlns:a16="http://schemas.microsoft.com/office/drawing/2014/main" id="{3F6B10FE-1A96-7242-A5CC-4F620D4B4CF0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63" name="Google Shape;1823;p30">
                <a:extLst>
                  <a:ext uri="{FF2B5EF4-FFF2-40B4-BE49-F238E27FC236}">
                    <a16:creationId xmlns:a16="http://schemas.microsoft.com/office/drawing/2014/main" id="{BC6E6908-96A8-FF46-99AB-88A71DDF68BD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824;p30">
                <a:extLst>
                  <a:ext uri="{FF2B5EF4-FFF2-40B4-BE49-F238E27FC236}">
                    <a16:creationId xmlns:a16="http://schemas.microsoft.com/office/drawing/2014/main" id="{A20D9DFA-06BB-0D49-9F20-4DE67B115312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825;p30">
                <a:extLst>
                  <a:ext uri="{FF2B5EF4-FFF2-40B4-BE49-F238E27FC236}">
                    <a16:creationId xmlns:a16="http://schemas.microsoft.com/office/drawing/2014/main" id="{6A1050E1-1CA4-964E-8CC3-E93008C2803D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826;p30">
                <a:extLst>
                  <a:ext uri="{FF2B5EF4-FFF2-40B4-BE49-F238E27FC236}">
                    <a16:creationId xmlns:a16="http://schemas.microsoft.com/office/drawing/2014/main" id="{6CB6CD44-01BD-3E47-9020-C18F6F477963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827;p30">
                <a:extLst>
                  <a:ext uri="{FF2B5EF4-FFF2-40B4-BE49-F238E27FC236}">
                    <a16:creationId xmlns:a16="http://schemas.microsoft.com/office/drawing/2014/main" id="{128B7695-45BC-8D48-BE46-A2E67ED4178C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828;p30">
                <a:extLst>
                  <a:ext uri="{FF2B5EF4-FFF2-40B4-BE49-F238E27FC236}">
                    <a16:creationId xmlns:a16="http://schemas.microsoft.com/office/drawing/2014/main" id="{74237600-C71D-5447-8264-2433CB099194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829;p30">
                <a:extLst>
                  <a:ext uri="{FF2B5EF4-FFF2-40B4-BE49-F238E27FC236}">
                    <a16:creationId xmlns:a16="http://schemas.microsoft.com/office/drawing/2014/main" id="{AB83DFC1-635E-9845-8684-C908D5459CEA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830;p30">
                <a:extLst>
                  <a:ext uri="{FF2B5EF4-FFF2-40B4-BE49-F238E27FC236}">
                    <a16:creationId xmlns:a16="http://schemas.microsoft.com/office/drawing/2014/main" id="{B441B36C-52C6-7143-9E56-997052290578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831;p30">
                <a:extLst>
                  <a:ext uri="{FF2B5EF4-FFF2-40B4-BE49-F238E27FC236}">
                    <a16:creationId xmlns:a16="http://schemas.microsoft.com/office/drawing/2014/main" id="{54F636EC-BF85-8343-92E6-3E77B1C80AE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832;p30">
                <a:extLst>
                  <a:ext uri="{FF2B5EF4-FFF2-40B4-BE49-F238E27FC236}">
                    <a16:creationId xmlns:a16="http://schemas.microsoft.com/office/drawing/2014/main" id="{984BAB29-AD38-044D-8B90-2F47A9962A7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833;p30">
                <a:extLst>
                  <a:ext uri="{FF2B5EF4-FFF2-40B4-BE49-F238E27FC236}">
                    <a16:creationId xmlns:a16="http://schemas.microsoft.com/office/drawing/2014/main" id="{47BCB376-61B2-0743-8EFB-D8180DBD0959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834;p30">
                <a:extLst>
                  <a:ext uri="{FF2B5EF4-FFF2-40B4-BE49-F238E27FC236}">
                    <a16:creationId xmlns:a16="http://schemas.microsoft.com/office/drawing/2014/main" id="{327D9A35-0D8F-8D48-AD33-83055E83F30B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835;p30">
                <a:extLst>
                  <a:ext uri="{FF2B5EF4-FFF2-40B4-BE49-F238E27FC236}">
                    <a16:creationId xmlns:a16="http://schemas.microsoft.com/office/drawing/2014/main" id="{D53A1094-4481-FB44-B3A1-2E94914906F8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836;p30">
                <a:extLst>
                  <a:ext uri="{FF2B5EF4-FFF2-40B4-BE49-F238E27FC236}">
                    <a16:creationId xmlns:a16="http://schemas.microsoft.com/office/drawing/2014/main" id="{8AE8FE37-C2BF-694B-B039-AA44A92F965D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837;p30">
                <a:extLst>
                  <a:ext uri="{FF2B5EF4-FFF2-40B4-BE49-F238E27FC236}">
                    <a16:creationId xmlns:a16="http://schemas.microsoft.com/office/drawing/2014/main" id="{F566B2BB-E610-1F4C-9290-1DB866662942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838;p30">
                <a:extLst>
                  <a:ext uri="{FF2B5EF4-FFF2-40B4-BE49-F238E27FC236}">
                    <a16:creationId xmlns:a16="http://schemas.microsoft.com/office/drawing/2014/main" id="{C445C358-9E06-F94E-9A92-E89CDCEC4A92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839;p30">
              <a:extLst>
                <a:ext uri="{FF2B5EF4-FFF2-40B4-BE49-F238E27FC236}">
                  <a16:creationId xmlns:a16="http://schemas.microsoft.com/office/drawing/2014/main" id="{56C9635D-D30A-664C-A0C7-9E9C8CBE570E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47" name="Google Shape;1840;p30">
                <a:extLst>
                  <a:ext uri="{FF2B5EF4-FFF2-40B4-BE49-F238E27FC236}">
                    <a16:creationId xmlns:a16="http://schemas.microsoft.com/office/drawing/2014/main" id="{BA92167C-2D2A-924D-A289-BB6B8DF99E19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841;p30">
                <a:extLst>
                  <a:ext uri="{FF2B5EF4-FFF2-40B4-BE49-F238E27FC236}">
                    <a16:creationId xmlns:a16="http://schemas.microsoft.com/office/drawing/2014/main" id="{1F48B72C-09B7-3C4E-82F2-BCC20FA96FE6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842;p30">
                <a:extLst>
                  <a:ext uri="{FF2B5EF4-FFF2-40B4-BE49-F238E27FC236}">
                    <a16:creationId xmlns:a16="http://schemas.microsoft.com/office/drawing/2014/main" id="{F81C98F1-AAB8-AA4F-A140-6D18D39503B5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843;p30">
                <a:extLst>
                  <a:ext uri="{FF2B5EF4-FFF2-40B4-BE49-F238E27FC236}">
                    <a16:creationId xmlns:a16="http://schemas.microsoft.com/office/drawing/2014/main" id="{FE5D2CCA-B181-DF48-889D-0B19F53498E9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844;p30">
                <a:extLst>
                  <a:ext uri="{FF2B5EF4-FFF2-40B4-BE49-F238E27FC236}">
                    <a16:creationId xmlns:a16="http://schemas.microsoft.com/office/drawing/2014/main" id="{32C0E3BF-5C05-0147-BA63-5BA6B64B0533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845;p30">
                <a:extLst>
                  <a:ext uri="{FF2B5EF4-FFF2-40B4-BE49-F238E27FC236}">
                    <a16:creationId xmlns:a16="http://schemas.microsoft.com/office/drawing/2014/main" id="{BB934F5A-AF3C-6343-957A-A27719998440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846;p30">
                <a:extLst>
                  <a:ext uri="{FF2B5EF4-FFF2-40B4-BE49-F238E27FC236}">
                    <a16:creationId xmlns:a16="http://schemas.microsoft.com/office/drawing/2014/main" id="{5CB563DF-A683-4343-8676-FBD88F3226D6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847;p30">
                <a:extLst>
                  <a:ext uri="{FF2B5EF4-FFF2-40B4-BE49-F238E27FC236}">
                    <a16:creationId xmlns:a16="http://schemas.microsoft.com/office/drawing/2014/main" id="{2D3CAAAA-66F3-CC42-9E33-ED5326475A35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848;p30">
                <a:extLst>
                  <a:ext uri="{FF2B5EF4-FFF2-40B4-BE49-F238E27FC236}">
                    <a16:creationId xmlns:a16="http://schemas.microsoft.com/office/drawing/2014/main" id="{5D1958FC-20FB-E44A-9E4A-E963DA6F9C55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849;p30">
                <a:extLst>
                  <a:ext uri="{FF2B5EF4-FFF2-40B4-BE49-F238E27FC236}">
                    <a16:creationId xmlns:a16="http://schemas.microsoft.com/office/drawing/2014/main" id="{EE6DCC91-FF46-034C-A1FC-9190234E54F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850;p30">
                <a:extLst>
                  <a:ext uri="{FF2B5EF4-FFF2-40B4-BE49-F238E27FC236}">
                    <a16:creationId xmlns:a16="http://schemas.microsoft.com/office/drawing/2014/main" id="{6438219D-1CDD-A44A-9EA3-209868032D3E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851;p30">
                <a:extLst>
                  <a:ext uri="{FF2B5EF4-FFF2-40B4-BE49-F238E27FC236}">
                    <a16:creationId xmlns:a16="http://schemas.microsoft.com/office/drawing/2014/main" id="{1EA609FD-CAEF-394D-8072-5A77AFA573AE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852;p30">
                <a:extLst>
                  <a:ext uri="{FF2B5EF4-FFF2-40B4-BE49-F238E27FC236}">
                    <a16:creationId xmlns:a16="http://schemas.microsoft.com/office/drawing/2014/main" id="{AD3BE092-E8F1-164E-BCDD-DA2040FA9E19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853;p30">
                <a:extLst>
                  <a:ext uri="{FF2B5EF4-FFF2-40B4-BE49-F238E27FC236}">
                    <a16:creationId xmlns:a16="http://schemas.microsoft.com/office/drawing/2014/main" id="{9D8AB5EA-893E-3047-95B9-81DBAC44B2AA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854;p30">
                <a:extLst>
                  <a:ext uri="{FF2B5EF4-FFF2-40B4-BE49-F238E27FC236}">
                    <a16:creationId xmlns:a16="http://schemas.microsoft.com/office/drawing/2014/main" id="{723A1363-8633-2B4F-8191-2EC4AF13DF4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855;p30">
                <a:extLst>
                  <a:ext uri="{FF2B5EF4-FFF2-40B4-BE49-F238E27FC236}">
                    <a16:creationId xmlns:a16="http://schemas.microsoft.com/office/drawing/2014/main" id="{4A76E1BC-2E54-E54D-AAAD-71860000F51D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856;p30">
              <a:extLst>
                <a:ext uri="{FF2B5EF4-FFF2-40B4-BE49-F238E27FC236}">
                  <a16:creationId xmlns:a16="http://schemas.microsoft.com/office/drawing/2014/main" id="{BC57D9DC-844C-9F44-8C33-5AAD3271E1AE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31" name="Google Shape;1857;p30">
                <a:extLst>
                  <a:ext uri="{FF2B5EF4-FFF2-40B4-BE49-F238E27FC236}">
                    <a16:creationId xmlns:a16="http://schemas.microsoft.com/office/drawing/2014/main" id="{2C8C94C0-6D0D-664D-9F01-D6C11E94C097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858;p30">
                <a:extLst>
                  <a:ext uri="{FF2B5EF4-FFF2-40B4-BE49-F238E27FC236}">
                    <a16:creationId xmlns:a16="http://schemas.microsoft.com/office/drawing/2014/main" id="{8F69DC24-9030-A244-B3D4-BF1EFA19317A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859;p30">
                <a:extLst>
                  <a:ext uri="{FF2B5EF4-FFF2-40B4-BE49-F238E27FC236}">
                    <a16:creationId xmlns:a16="http://schemas.microsoft.com/office/drawing/2014/main" id="{7DA70551-1308-6449-8D6F-9CB286856E33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860;p30">
                <a:extLst>
                  <a:ext uri="{FF2B5EF4-FFF2-40B4-BE49-F238E27FC236}">
                    <a16:creationId xmlns:a16="http://schemas.microsoft.com/office/drawing/2014/main" id="{F06D0EDD-5D67-C348-AAC4-2CA37AF9DE1A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861;p30">
                <a:extLst>
                  <a:ext uri="{FF2B5EF4-FFF2-40B4-BE49-F238E27FC236}">
                    <a16:creationId xmlns:a16="http://schemas.microsoft.com/office/drawing/2014/main" id="{0CD527D8-1578-254E-AAD8-C1523B4659FE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862;p30">
                <a:extLst>
                  <a:ext uri="{FF2B5EF4-FFF2-40B4-BE49-F238E27FC236}">
                    <a16:creationId xmlns:a16="http://schemas.microsoft.com/office/drawing/2014/main" id="{32350732-540F-914F-AC75-7D634C55044B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863;p30">
                <a:extLst>
                  <a:ext uri="{FF2B5EF4-FFF2-40B4-BE49-F238E27FC236}">
                    <a16:creationId xmlns:a16="http://schemas.microsoft.com/office/drawing/2014/main" id="{D0125F1A-C5F5-3E4A-B28A-C5B8A4CE9416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864;p30">
                <a:extLst>
                  <a:ext uri="{FF2B5EF4-FFF2-40B4-BE49-F238E27FC236}">
                    <a16:creationId xmlns:a16="http://schemas.microsoft.com/office/drawing/2014/main" id="{D7E4C332-7EF0-1847-8A46-8185223053A3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865;p30">
                <a:extLst>
                  <a:ext uri="{FF2B5EF4-FFF2-40B4-BE49-F238E27FC236}">
                    <a16:creationId xmlns:a16="http://schemas.microsoft.com/office/drawing/2014/main" id="{C690F461-117F-EF44-9E8E-23653BE54E8C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866;p30">
                <a:extLst>
                  <a:ext uri="{FF2B5EF4-FFF2-40B4-BE49-F238E27FC236}">
                    <a16:creationId xmlns:a16="http://schemas.microsoft.com/office/drawing/2014/main" id="{64BB0EE9-F244-F14D-B316-1AEEF537E81B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867;p30">
                <a:extLst>
                  <a:ext uri="{FF2B5EF4-FFF2-40B4-BE49-F238E27FC236}">
                    <a16:creationId xmlns:a16="http://schemas.microsoft.com/office/drawing/2014/main" id="{4AEA4769-C212-9E48-89EC-36E6AD038D30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868;p30">
                <a:extLst>
                  <a:ext uri="{FF2B5EF4-FFF2-40B4-BE49-F238E27FC236}">
                    <a16:creationId xmlns:a16="http://schemas.microsoft.com/office/drawing/2014/main" id="{80A536BD-96EE-D443-B943-3A19C962CF7A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869;p30">
                <a:extLst>
                  <a:ext uri="{FF2B5EF4-FFF2-40B4-BE49-F238E27FC236}">
                    <a16:creationId xmlns:a16="http://schemas.microsoft.com/office/drawing/2014/main" id="{54296B3F-B527-0249-A79C-E393C87BFF37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870;p30">
                <a:extLst>
                  <a:ext uri="{FF2B5EF4-FFF2-40B4-BE49-F238E27FC236}">
                    <a16:creationId xmlns:a16="http://schemas.microsoft.com/office/drawing/2014/main" id="{E60A9586-6377-EB4A-80B7-4DB80475C0A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871;p30">
                <a:extLst>
                  <a:ext uri="{FF2B5EF4-FFF2-40B4-BE49-F238E27FC236}">
                    <a16:creationId xmlns:a16="http://schemas.microsoft.com/office/drawing/2014/main" id="{A61BF259-EFA3-D343-BD57-E0BD454A7FCD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872;p30">
                <a:extLst>
                  <a:ext uri="{FF2B5EF4-FFF2-40B4-BE49-F238E27FC236}">
                    <a16:creationId xmlns:a16="http://schemas.microsoft.com/office/drawing/2014/main" id="{74FC38DC-A280-2446-A9FB-70DF65BD80AC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1873;p30">
              <a:extLst>
                <a:ext uri="{FF2B5EF4-FFF2-40B4-BE49-F238E27FC236}">
                  <a16:creationId xmlns:a16="http://schemas.microsoft.com/office/drawing/2014/main" id="{2430D16D-E044-0A4D-8053-E8D65FE53B75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14" name="Google Shape;1874;p30">
                <a:extLst>
                  <a:ext uri="{FF2B5EF4-FFF2-40B4-BE49-F238E27FC236}">
                    <a16:creationId xmlns:a16="http://schemas.microsoft.com/office/drawing/2014/main" id="{5A544909-7B5B-C048-9FE4-1E5D417A2973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875;p30">
                <a:extLst>
                  <a:ext uri="{FF2B5EF4-FFF2-40B4-BE49-F238E27FC236}">
                    <a16:creationId xmlns:a16="http://schemas.microsoft.com/office/drawing/2014/main" id="{8AAA309B-8C7D-CE42-B7B6-99816E048B2C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876;p30">
                <a:extLst>
                  <a:ext uri="{FF2B5EF4-FFF2-40B4-BE49-F238E27FC236}">
                    <a16:creationId xmlns:a16="http://schemas.microsoft.com/office/drawing/2014/main" id="{68313AFE-8625-3343-8838-F550EF1239DD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877;p30">
                <a:extLst>
                  <a:ext uri="{FF2B5EF4-FFF2-40B4-BE49-F238E27FC236}">
                    <a16:creationId xmlns:a16="http://schemas.microsoft.com/office/drawing/2014/main" id="{0AA152FC-5C70-DC46-9FB3-00C0B23D17F7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78;p30">
                <a:extLst>
                  <a:ext uri="{FF2B5EF4-FFF2-40B4-BE49-F238E27FC236}">
                    <a16:creationId xmlns:a16="http://schemas.microsoft.com/office/drawing/2014/main" id="{E6F0F232-0F05-4D48-8943-6A16AA1EABE0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879;p30">
                <a:extLst>
                  <a:ext uri="{FF2B5EF4-FFF2-40B4-BE49-F238E27FC236}">
                    <a16:creationId xmlns:a16="http://schemas.microsoft.com/office/drawing/2014/main" id="{900158CC-50BE-0348-AF08-9919CBA80762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880;p30">
                <a:extLst>
                  <a:ext uri="{FF2B5EF4-FFF2-40B4-BE49-F238E27FC236}">
                    <a16:creationId xmlns:a16="http://schemas.microsoft.com/office/drawing/2014/main" id="{A6963F15-1EFB-F141-BC36-DD3A94B49321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881;p30">
                <a:extLst>
                  <a:ext uri="{FF2B5EF4-FFF2-40B4-BE49-F238E27FC236}">
                    <a16:creationId xmlns:a16="http://schemas.microsoft.com/office/drawing/2014/main" id="{C90C8ABE-E7DD-0C40-86A5-01F019263530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882;p30">
                <a:extLst>
                  <a:ext uri="{FF2B5EF4-FFF2-40B4-BE49-F238E27FC236}">
                    <a16:creationId xmlns:a16="http://schemas.microsoft.com/office/drawing/2014/main" id="{9FCE166B-E560-7D49-A0C6-04DD660B5258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883;p30">
                <a:extLst>
                  <a:ext uri="{FF2B5EF4-FFF2-40B4-BE49-F238E27FC236}">
                    <a16:creationId xmlns:a16="http://schemas.microsoft.com/office/drawing/2014/main" id="{B2CA5F5D-1336-FA43-9EE5-73387975CD3B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884;p30">
                <a:extLst>
                  <a:ext uri="{FF2B5EF4-FFF2-40B4-BE49-F238E27FC236}">
                    <a16:creationId xmlns:a16="http://schemas.microsoft.com/office/drawing/2014/main" id="{374C5667-0B70-C34E-A600-AFC58B3216F9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885;p30">
                <a:extLst>
                  <a:ext uri="{FF2B5EF4-FFF2-40B4-BE49-F238E27FC236}">
                    <a16:creationId xmlns:a16="http://schemas.microsoft.com/office/drawing/2014/main" id="{D2789CE0-4280-FD47-AE2B-11F8F08D32CA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886;p30">
                <a:extLst>
                  <a:ext uri="{FF2B5EF4-FFF2-40B4-BE49-F238E27FC236}">
                    <a16:creationId xmlns:a16="http://schemas.microsoft.com/office/drawing/2014/main" id="{BCE91E64-5638-D043-9E86-B3C4FB0167D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887;p30">
                <a:extLst>
                  <a:ext uri="{FF2B5EF4-FFF2-40B4-BE49-F238E27FC236}">
                    <a16:creationId xmlns:a16="http://schemas.microsoft.com/office/drawing/2014/main" id="{939ACB63-A200-B644-A6A5-0A53F9B900EC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888;p30">
                <a:extLst>
                  <a:ext uri="{FF2B5EF4-FFF2-40B4-BE49-F238E27FC236}">
                    <a16:creationId xmlns:a16="http://schemas.microsoft.com/office/drawing/2014/main" id="{00E85FE4-3690-AB45-A2B0-3C511575BC56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889;p30">
                <a:extLst>
                  <a:ext uri="{FF2B5EF4-FFF2-40B4-BE49-F238E27FC236}">
                    <a16:creationId xmlns:a16="http://schemas.microsoft.com/office/drawing/2014/main" id="{96473246-89F5-4040-B910-D6EE236AE04A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890;p30">
                <a:extLst>
                  <a:ext uri="{FF2B5EF4-FFF2-40B4-BE49-F238E27FC236}">
                    <a16:creationId xmlns:a16="http://schemas.microsoft.com/office/drawing/2014/main" id="{788526D2-22F7-1E4F-985A-FC572A46F3A7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1891;p30">
              <a:extLst>
                <a:ext uri="{FF2B5EF4-FFF2-40B4-BE49-F238E27FC236}">
                  <a16:creationId xmlns:a16="http://schemas.microsoft.com/office/drawing/2014/main" id="{CAEA8B9C-574E-E242-9908-DD260F9C35A0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98" name="Google Shape;1892;p30">
                <a:extLst>
                  <a:ext uri="{FF2B5EF4-FFF2-40B4-BE49-F238E27FC236}">
                    <a16:creationId xmlns:a16="http://schemas.microsoft.com/office/drawing/2014/main" id="{A1BFB5A2-CE00-F842-81B8-7E92D9C88B65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1893;p30">
                <a:extLst>
                  <a:ext uri="{FF2B5EF4-FFF2-40B4-BE49-F238E27FC236}">
                    <a16:creationId xmlns:a16="http://schemas.microsoft.com/office/drawing/2014/main" id="{F3AE0EB7-8905-5745-9F81-07DA1BC57E1B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894;p30">
                <a:extLst>
                  <a:ext uri="{FF2B5EF4-FFF2-40B4-BE49-F238E27FC236}">
                    <a16:creationId xmlns:a16="http://schemas.microsoft.com/office/drawing/2014/main" id="{B4827E52-7868-C34E-844C-2181D23C7783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895;p30">
                <a:extLst>
                  <a:ext uri="{FF2B5EF4-FFF2-40B4-BE49-F238E27FC236}">
                    <a16:creationId xmlns:a16="http://schemas.microsoft.com/office/drawing/2014/main" id="{B83AE279-F4A4-264A-A349-8429F62B0447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896;p30">
                <a:extLst>
                  <a:ext uri="{FF2B5EF4-FFF2-40B4-BE49-F238E27FC236}">
                    <a16:creationId xmlns:a16="http://schemas.microsoft.com/office/drawing/2014/main" id="{CEE613BC-D965-CE48-B528-AAF5C223CB02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897;p30">
                <a:extLst>
                  <a:ext uri="{FF2B5EF4-FFF2-40B4-BE49-F238E27FC236}">
                    <a16:creationId xmlns:a16="http://schemas.microsoft.com/office/drawing/2014/main" id="{3D9E92E6-D5A4-6845-AC7C-3963D23AC38F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898;p30">
                <a:extLst>
                  <a:ext uri="{FF2B5EF4-FFF2-40B4-BE49-F238E27FC236}">
                    <a16:creationId xmlns:a16="http://schemas.microsoft.com/office/drawing/2014/main" id="{86E15454-8019-A748-AFA2-A828A694C25E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899;p30">
                <a:extLst>
                  <a:ext uri="{FF2B5EF4-FFF2-40B4-BE49-F238E27FC236}">
                    <a16:creationId xmlns:a16="http://schemas.microsoft.com/office/drawing/2014/main" id="{76FDEF63-EA39-854E-B9F8-4D1AF16F0693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900;p30">
                <a:extLst>
                  <a:ext uri="{FF2B5EF4-FFF2-40B4-BE49-F238E27FC236}">
                    <a16:creationId xmlns:a16="http://schemas.microsoft.com/office/drawing/2014/main" id="{557FB9F8-0408-8D4C-9256-C3BB992A410C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901;p30">
                <a:extLst>
                  <a:ext uri="{FF2B5EF4-FFF2-40B4-BE49-F238E27FC236}">
                    <a16:creationId xmlns:a16="http://schemas.microsoft.com/office/drawing/2014/main" id="{80B56CE8-9AAC-E54C-B263-F6B1B0758047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902;p30">
                <a:extLst>
                  <a:ext uri="{FF2B5EF4-FFF2-40B4-BE49-F238E27FC236}">
                    <a16:creationId xmlns:a16="http://schemas.microsoft.com/office/drawing/2014/main" id="{D294603B-4171-7947-A20F-582E3619301F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903;p30">
                <a:extLst>
                  <a:ext uri="{FF2B5EF4-FFF2-40B4-BE49-F238E27FC236}">
                    <a16:creationId xmlns:a16="http://schemas.microsoft.com/office/drawing/2014/main" id="{4EA0489B-CA29-3C4B-8E24-167017A22349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904;p30">
                <a:extLst>
                  <a:ext uri="{FF2B5EF4-FFF2-40B4-BE49-F238E27FC236}">
                    <a16:creationId xmlns:a16="http://schemas.microsoft.com/office/drawing/2014/main" id="{F7D786F3-331B-D544-BCD3-1F98121506CA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905;p30">
                <a:extLst>
                  <a:ext uri="{FF2B5EF4-FFF2-40B4-BE49-F238E27FC236}">
                    <a16:creationId xmlns:a16="http://schemas.microsoft.com/office/drawing/2014/main" id="{460E8CC7-C260-6940-97EC-F7072FC6365A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906;p30">
                <a:extLst>
                  <a:ext uri="{FF2B5EF4-FFF2-40B4-BE49-F238E27FC236}">
                    <a16:creationId xmlns:a16="http://schemas.microsoft.com/office/drawing/2014/main" id="{C66C0DF8-C005-B74B-A93E-7D98BE9D9AE3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907;p30">
                <a:extLst>
                  <a:ext uri="{FF2B5EF4-FFF2-40B4-BE49-F238E27FC236}">
                    <a16:creationId xmlns:a16="http://schemas.microsoft.com/office/drawing/2014/main" id="{B195C4DE-245B-E34E-AF07-AB501A6F72A2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1908;p30">
              <a:extLst>
                <a:ext uri="{FF2B5EF4-FFF2-40B4-BE49-F238E27FC236}">
                  <a16:creationId xmlns:a16="http://schemas.microsoft.com/office/drawing/2014/main" id="{99E6DA4A-91FF-F048-B1E6-610D28C67CB0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81" name="Google Shape;1909;p30">
                <a:extLst>
                  <a:ext uri="{FF2B5EF4-FFF2-40B4-BE49-F238E27FC236}">
                    <a16:creationId xmlns:a16="http://schemas.microsoft.com/office/drawing/2014/main" id="{9D11CF09-4071-974C-9F59-58C7E44676A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910;p30">
                <a:extLst>
                  <a:ext uri="{FF2B5EF4-FFF2-40B4-BE49-F238E27FC236}">
                    <a16:creationId xmlns:a16="http://schemas.microsoft.com/office/drawing/2014/main" id="{8A247768-FFC3-E944-BF99-9017AE9B1DE1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911;p30">
                <a:extLst>
                  <a:ext uri="{FF2B5EF4-FFF2-40B4-BE49-F238E27FC236}">
                    <a16:creationId xmlns:a16="http://schemas.microsoft.com/office/drawing/2014/main" id="{5D0D0F24-E253-FD4B-9CF4-A39A3CFE9A9B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912;p30">
                <a:extLst>
                  <a:ext uri="{FF2B5EF4-FFF2-40B4-BE49-F238E27FC236}">
                    <a16:creationId xmlns:a16="http://schemas.microsoft.com/office/drawing/2014/main" id="{BEA137BB-FDB5-1F47-A0EB-448D02B2CA49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913;p30">
                <a:extLst>
                  <a:ext uri="{FF2B5EF4-FFF2-40B4-BE49-F238E27FC236}">
                    <a16:creationId xmlns:a16="http://schemas.microsoft.com/office/drawing/2014/main" id="{A360C4C9-7D3D-9246-B5B6-40F5EFD31EA5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914;p30">
                <a:extLst>
                  <a:ext uri="{FF2B5EF4-FFF2-40B4-BE49-F238E27FC236}">
                    <a16:creationId xmlns:a16="http://schemas.microsoft.com/office/drawing/2014/main" id="{7F755A0F-1D7C-974E-97B5-5CDE32363A04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915;p30">
                <a:extLst>
                  <a:ext uri="{FF2B5EF4-FFF2-40B4-BE49-F238E27FC236}">
                    <a16:creationId xmlns:a16="http://schemas.microsoft.com/office/drawing/2014/main" id="{6F36AE16-50BF-EE4E-9FE6-989CBE577327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916;p30">
                <a:extLst>
                  <a:ext uri="{FF2B5EF4-FFF2-40B4-BE49-F238E27FC236}">
                    <a16:creationId xmlns:a16="http://schemas.microsoft.com/office/drawing/2014/main" id="{4D23FD80-70B2-9841-82C5-44B53C92FC47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917;p30">
                <a:extLst>
                  <a:ext uri="{FF2B5EF4-FFF2-40B4-BE49-F238E27FC236}">
                    <a16:creationId xmlns:a16="http://schemas.microsoft.com/office/drawing/2014/main" id="{0D508AE6-4748-A14E-853B-6806338B8731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918;p30">
                <a:extLst>
                  <a:ext uri="{FF2B5EF4-FFF2-40B4-BE49-F238E27FC236}">
                    <a16:creationId xmlns:a16="http://schemas.microsoft.com/office/drawing/2014/main" id="{80064024-4C8A-BD43-BBF9-4239E9436FD2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919;p30">
                <a:extLst>
                  <a:ext uri="{FF2B5EF4-FFF2-40B4-BE49-F238E27FC236}">
                    <a16:creationId xmlns:a16="http://schemas.microsoft.com/office/drawing/2014/main" id="{95DFC2D0-9B41-C84D-8E74-FA4FB948928C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920;p30">
                <a:extLst>
                  <a:ext uri="{FF2B5EF4-FFF2-40B4-BE49-F238E27FC236}">
                    <a16:creationId xmlns:a16="http://schemas.microsoft.com/office/drawing/2014/main" id="{378F8F5B-7548-BC4A-983E-F752B46BCA8A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921;p30">
                <a:extLst>
                  <a:ext uri="{FF2B5EF4-FFF2-40B4-BE49-F238E27FC236}">
                    <a16:creationId xmlns:a16="http://schemas.microsoft.com/office/drawing/2014/main" id="{632C76F4-5B1C-0E42-B7FE-FCC1618ABE99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922;p30">
                <a:extLst>
                  <a:ext uri="{FF2B5EF4-FFF2-40B4-BE49-F238E27FC236}">
                    <a16:creationId xmlns:a16="http://schemas.microsoft.com/office/drawing/2014/main" id="{808F441A-04D3-9846-90AE-21E8640745F8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923;p30">
                <a:extLst>
                  <a:ext uri="{FF2B5EF4-FFF2-40B4-BE49-F238E27FC236}">
                    <a16:creationId xmlns:a16="http://schemas.microsoft.com/office/drawing/2014/main" id="{ECF1A744-9629-C948-8D21-958DD8A5900B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924;p30">
                <a:extLst>
                  <a:ext uri="{FF2B5EF4-FFF2-40B4-BE49-F238E27FC236}">
                    <a16:creationId xmlns:a16="http://schemas.microsoft.com/office/drawing/2014/main" id="{3B6EC372-47AE-B54C-8309-CFB4C6F6543A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925;p30">
                <a:extLst>
                  <a:ext uri="{FF2B5EF4-FFF2-40B4-BE49-F238E27FC236}">
                    <a16:creationId xmlns:a16="http://schemas.microsoft.com/office/drawing/2014/main" id="{8E4E27B4-F43E-6F45-805E-705D12BE9C69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" name="Google Shape;1926;p30">
              <a:extLst>
                <a:ext uri="{FF2B5EF4-FFF2-40B4-BE49-F238E27FC236}">
                  <a16:creationId xmlns:a16="http://schemas.microsoft.com/office/drawing/2014/main" id="{A97329E5-6F09-DA44-A6B5-0CD0EA45E2F0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27;p30">
              <a:extLst>
                <a:ext uri="{FF2B5EF4-FFF2-40B4-BE49-F238E27FC236}">
                  <a16:creationId xmlns:a16="http://schemas.microsoft.com/office/drawing/2014/main" id="{9D9FCA8A-1AD2-784F-A7FD-1889F5A282C5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28;p30">
              <a:extLst>
                <a:ext uri="{FF2B5EF4-FFF2-40B4-BE49-F238E27FC236}">
                  <a16:creationId xmlns:a16="http://schemas.microsoft.com/office/drawing/2014/main" id="{1DE4F25B-6E77-0548-9157-46193AFCA939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929;p30">
              <a:extLst>
                <a:ext uri="{FF2B5EF4-FFF2-40B4-BE49-F238E27FC236}">
                  <a16:creationId xmlns:a16="http://schemas.microsoft.com/office/drawing/2014/main" id="{15AFB6FB-1053-FD4B-A6C2-EAA1F342F48A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30;p30">
              <a:extLst>
                <a:ext uri="{FF2B5EF4-FFF2-40B4-BE49-F238E27FC236}">
                  <a16:creationId xmlns:a16="http://schemas.microsoft.com/office/drawing/2014/main" id="{E8893E6A-CB0B-7448-BA35-5CFC3593E898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31;p30">
              <a:extLst>
                <a:ext uri="{FF2B5EF4-FFF2-40B4-BE49-F238E27FC236}">
                  <a16:creationId xmlns:a16="http://schemas.microsoft.com/office/drawing/2014/main" id="{475F99AF-6F65-F242-9813-1F3DD014F90F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932;p30">
              <a:extLst>
                <a:ext uri="{FF2B5EF4-FFF2-40B4-BE49-F238E27FC236}">
                  <a16:creationId xmlns:a16="http://schemas.microsoft.com/office/drawing/2014/main" id="{2D723DBC-56CB-3C4A-B999-56D8BF20773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933;p30">
              <a:extLst>
                <a:ext uri="{FF2B5EF4-FFF2-40B4-BE49-F238E27FC236}">
                  <a16:creationId xmlns:a16="http://schemas.microsoft.com/office/drawing/2014/main" id="{1F57A1F7-7431-E54E-9920-97BAD089CE09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934;p30">
              <a:extLst>
                <a:ext uri="{FF2B5EF4-FFF2-40B4-BE49-F238E27FC236}">
                  <a16:creationId xmlns:a16="http://schemas.microsoft.com/office/drawing/2014/main" id="{2E1AF939-88FC-6D44-8EFF-D088B64F5387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935;p30">
              <a:extLst>
                <a:ext uri="{FF2B5EF4-FFF2-40B4-BE49-F238E27FC236}">
                  <a16:creationId xmlns:a16="http://schemas.microsoft.com/office/drawing/2014/main" id="{0C63C514-8485-0B42-8C9D-F1B8A2DBD4E7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936;p30">
              <a:extLst>
                <a:ext uri="{FF2B5EF4-FFF2-40B4-BE49-F238E27FC236}">
                  <a16:creationId xmlns:a16="http://schemas.microsoft.com/office/drawing/2014/main" id="{07CE6C20-01DE-DE43-AE26-211AFD1536AF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937;p30">
              <a:extLst>
                <a:ext uri="{FF2B5EF4-FFF2-40B4-BE49-F238E27FC236}">
                  <a16:creationId xmlns:a16="http://schemas.microsoft.com/office/drawing/2014/main" id="{E583B302-5819-3343-8623-C6AAA431FA98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938;p30">
              <a:extLst>
                <a:ext uri="{FF2B5EF4-FFF2-40B4-BE49-F238E27FC236}">
                  <a16:creationId xmlns:a16="http://schemas.microsoft.com/office/drawing/2014/main" id="{6A912637-FC2A-7841-84F4-06E09B047F15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939;p30">
              <a:extLst>
                <a:ext uri="{FF2B5EF4-FFF2-40B4-BE49-F238E27FC236}">
                  <a16:creationId xmlns:a16="http://schemas.microsoft.com/office/drawing/2014/main" id="{36C9725B-4138-0947-B02F-E6B2BAF29481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940;p30">
              <a:extLst>
                <a:ext uri="{FF2B5EF4-FFF2-40B4-BE49-F238E27FC236}">
                  <a16:creationId xmlns:a16="http://schemas.microsoft.com/office/drawing/2014/main" id="{21439F6D-0FBA-5749-817C-BDC5D6CE8CDE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941;p30">
              <a:extLst>
                <a:ext uri="{FF2B5EF4-FFF2-40B4-BE49-F238E27FC236}">
                  <a16:creationId xmlns:a16="http://schemas.microsoft.com/office/drawing/2014/main" id="{EBF9A5D7-6367-A842-A08C-0BACF9E18864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942;p30">
              <a:extLst>
                <a:ext uri="{FF2B5EF4-FFF2-40B4-BE49-F238E27FC236}">
                  <a16:creationId xmlns:a16="http://schemas.microsoft.com/office/drawing/2014/main" id="{D258816B-4A49-3F41-85F8-BCDAD7886065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943;p30">
              <a:extLst>
                <a:ext uri="{FF2B5EF4-FFF2-40B4-BE49-F238E27FC236}">
                  <a16:creationId xmlns:a16="http://schemas.microsoft.com/office/drawing/2014/main" id="{44B1AE1E-C7A8-4B43-8F6A-5F74516B35B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944;p30">
              <a:extLst>
                <a:ext uri="{FF2B5EF4-FFF2-40B4-BE49-F238E27FC236}">
                  <a16:creationId xmlns:a16="http://schemas.microsoft.com/office/drawing/2014/main" id="{8BDF9A01-708B-8C47-855B-57985CB67DEE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945;p30">
              <a:extLst>
                <a:ext uri="{FF2B5EF4-FFF2-40B4-BE49-F238E27FC236}">
                  <a16:creationId xmlns:a16="http://schemas.microsoft.com/office/drawing/2014/main" id="{86C96E13-043B-4B4B-8916-AC4E48173DEF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946;p30">
              <a:extLst>
                <a:ext uri="{FF2B5EF4-FFF2-40B4-BE49-F238E27FC236}">
                  <a16:creationId xmlns:a16="http://schemas.microsoft.com/office/drawing/2014/main" id="{4B52DF4F-72B4-0944-91BF-57FBBC829E6C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947;p30">
              <a:extLst>
                <a:ext uri="{FF2B5EF4-FFF2-40B4-BE49-F238E27FC236}">
                  <a16:creationId xmlns:a16="http://schemas.microsoft.com/office/drawing/2014/main" id="{739D7B0D-D87E-2C41-92BE-FFC3B2417096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948;p30">
              <a:extLst>
                <a:ext uri="{FF2B5EF4-FFF2-40B4-BE49-F238E27FC236}">
                  <a16:creationId xmlns:a16="http://schemas.microsoft.com/office/drawing/2014/main" id="{7020E747-F663-E641-93DC-F8449A82F1A7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949;p30">
              <a:extLst>
                <a:ext uri="{FF2B5EF4-FFF2-40B4-BE49-F238E27FC236}">
                  <a16:creationId xmlns:a16="http://schemas.microsoft.com/office/drawing/2014/main" id="{93D34F36-37AE-8B4E-8A87-32849C6CDB8A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950;p30">
              <a:extLst>
                <a:ext uri="{FF2B5EF4-FFF2-40B4-BE49-F238E27FC236}">
                  <a16:creationId xmlns:a16="http://schemas.microsoft.com/office/drawing/2014/main" id="{96EEE136-A0D6-8846-8130-62BFA8139493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951;p30">
              <a:extLst>
                <a:ext uri="{FF2B5EF4-FFF2-40B4-BE49-F238E27FC236}">
                  <a16:creationId xmlns:a16="http://schemas.microsoft.com/office/drawing/2014/main" id="{E80111C8-B087-F14C-8BA4-90771757C895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952;p30">
              <a:extLst>
                <a:ext uri="{FF2B5EF4-FFF2-40B4-BE49-F238E27FC236}">
                  <a16:creationId xmlns:a16="http://schemas.microsoft.com/office/drawing/2014/main" id="{3FEDD4F0-A257-6A41-A32D-56BB94840249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953;p30">
              <a:extLst>
                <a:ext uri="{FF2B5EF4-FFF2-40B4-BE49-F238E27FC236}">
                  <a16:creationId xmlns:a16="http://schemas.microsoft.com/office/drawing/2014/main" id="{A6E602D3-ACCA-3F40-90BE-B12C4BFFD4A6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954;p30">
              <a:extLst>
                <a:ext uri="{FF2B5EF4-FFF2-40B4-BE49-F238E27FC236}">
                  <a16:creationId xmlns:a16="http://schemas.microsoft.com/office/drawing/2014/main" id="{FDA13A43-593A-434F-8CDC-76319546BD01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955;p30">
              <a:extLst>
                <a:ext uri="{FF2B5EF4-FFF2-40B4-BE49-F238E27FC236}">
                  <a16:creationId xmlns:a16="http://schemas.microsoft.com/office/drawing/2014/main" id="{67C6CA78-FD30-2E4E-ADC3-0ECA77DB812C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48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189033" y="297438"/>
            <a:ext cx="8714082" cy="46136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 dirty="0"/>
              <a:t>A Different Vision</a:t>
            </a: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br>
              <a:rPr lang="en-IN" sz="3600" u="sng" dirty="0"/>
            </a:br>
            <a:r>
              <a:rPr lang="en-IN" sz="3200" u="sng" dirty="0"/>
              <a:t>GMM fits the data better.</a:t>
            </a:r>
            <a:br>
              <a:rPr lang="en-IN" sz="3200" u="sng" dirty="0"/>
            </a:br>
            <a:br>
              <a:rPr lang="en-IN" sz="3200" u="sng" dirty="0"/>
            </a:br>
            <a:endParaRPr sz="3600" u="sng" dirty="0"/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829933" y="1170107"/>
            <a:ext cx="3073182" cy="3056682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45451"/>
              </p:ext>
            </p:extLst>
          </p:nvPr>
        </p:nvGraphicFramePr>
        <p:xfrm>
          <a:off x="0" y="1582220"/>
          <a:ext cx="5183416" cy="21374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5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2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True</a:t>
                      </a:r>
                    </a:p>
                    <a:p>
                      <a:pPr algn="ctr"/>
                      <a:r>
                        <a:rPr lang="en-IN" sz="1800" dirty="0"/>
                        <a:t>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7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~0.99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67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~0.99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2102" y="12742"/>
            <a:ext cx="4159781" cy="685901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596" y="698643"/>
            <a:ext cx="8517276" cy="4202129"/>
          </a:xfrm>
        </p:spPr>
        <p:txBody>
          <a:bodyPr/>
          <a:lstStyle/>
          <a:p>
            <a:r>
              <a:rPr lang="en-IN" sz="2400" dirty="0"/>
              <a:t>Unprocessed Data                    Processed Data</a:t>
            </a:r>
          </a:p>
          <a:p>
            <a:endParaRPr lang="en-IN" sz="2400" u="sng" dirty="0"/>
          </a:p>
          <a:p>
            <a:endParaRPr lang="en-IN" sz="2400" u="sng" dirty="0"/>
          </a:p>
          <a:p>
            <a:endParaRPr lang="en-IN" sz="2400" u="sng" dirty="0"/>
          </a:p>
          <a:p>
            <a:endParaRPr lang="en-IN" sz="2400" u="sng" dirty="0"/>
          </a:p>
          <a:p>
            <a:endParaRPr lang="en-IN" sz="2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For KNN ,accuracy is almost same in processed and  unprocessed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But for Bayes Classifier and GMM ,accuracy is better in     case of processed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u="sng" dirty="0"/>
          </a:p>
        </p:txBody>
      </p:sp>
      <p:sp>
        <p:nvSpPr>
          <p:cNvPr id="2059" name="Google Shape;2059;p34"/>
          <p:cNvSpPr txBox="1"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6036" y="1209511"/>
          <a:ext cx="3267181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6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KNN (k=5)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Bayes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Gmm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64467" y="1209511"/>
          <a:ext cx="4022333" cy="15174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6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70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1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KNN (k=5 , PCA=5)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Bayes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1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We’re a bit of a freak for evidence-based analysis. We strongly believe in data.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288125" y="589805"/>
            <a:ext cx="4251689" cy="3971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ctr">
              <a:buClr>
                <a:srgbClr val="00B5DD"/>
              </a:buClr>
              <a:buNone/>
            </a:pPr>
            <a:r>
              <a:rPr lang="en-IN" sz="2800" dirty="0">
                <a:solidFill>
                  <a:srgbClr val="007BB9">
                    <a:lumMod val="75000"/>
                  </a:srgbClr>
                </a:solidFill>
              </a:rPr>
              <a:t>About our Dataset</a:t>
            </a:r>
          </a:p>
          <a:p>
            <a:pPr marL="114300" lvl="0" indent="0" algn="ctr">
              <a:buClr>
                <a:srgbClr val="00B5DD"/>
              </a:buClr>
              <a:buNone/>
            </a:pPr>
            <a:endParaRPr lang="en-IN" sz="400" dirty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This dataset contains data of several patients in the US refilling different medications from pharmacies.</a:t>
            </a:r>
            <a:endParaRPr lang="en-IN" dirty="0"/>
          </a:p>
          <a:p>
            <a:pPr lvl="0" algn="just">
              <a:spcBef>
                <a:spcPts val="0"/>
              </a:spcBef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Each row in data is a patient who refills a particular medicine.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5" name="Google Shape;1047;p24">
            <a:extLst>
              <a:ext uri="{FF2B5EF4-FFF2-40B4-BE49-F238E27FC236}">
                <a16:creationId xmlns:a16="http://schemas.microsoft.com/office/drawing/2014/main" id="{7CEEC7F3-D9D9-2249-945A-7D280DE8C8F2}"/>
              </a:ext>
            </a:extLst>
          </p:cNvPr>
          <p:cNvGrpSpPr/>
          <p:nvPr/>
        </p:nvGrpSpPr>
        <p:grpSpPr>
          <a:xfrm>
            <a:off x="4695092" y="1600200"/>
            <a:ext cx="3953933" cy="3036550"/>
            <a:chOff x="2012475" y="393272"/>
            <a:chExt cx="4440240" cy="4609126"/>
          </a:xfrm>
        </p:grpSpPr>
        <p:sp>
          <p:nvSpPr>
            <p:cNvPr id="146" name="Google Shape;1048;p24">
              <a:extLst>
                <a:ext uri="{FF2B5EF4-FFF2-40B4-BE49-F238E27FC236}">
                  <a16:creationId xmlns:a16="http://schemas.microsoft.com/office/drawing/2014/main" id="{B0F5E955-8369-B34F-86A7-7E15CF2B636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049;p24">
              <a:extLst>
                <a:ext uri="{FF2B5EF4-FFF2-40B4-BE49-F238E27FC236}">
                  <a16:creationId xmlns:a16="http://schemas.microsoft.com/office/drawing/2014/main" id="{96BEB76F-FCE1-DC4B-A894-210ED3D9E8C4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050;p24">
              <a:extLst>
                <a:ext uri="{FF2B5EF4-FFF2-40B4-BE49-F238E27FC236}">
                  <a16:creationId xmlns:a16="http://schemas.microsoft.com/office/drawing/2014/main" id="{931C5921-E353-4747-9A49-1A8CB4414064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051;p24">
              <a:extLst>
                <a:ext uri="{FF2B5EF4-FFF2-40B4-BE49-F238E27FC236}">
                  <a16:creationId xmlns:a16="http://schemas.microsoft.com/office/drawing/2014/main" id="{5BBC57EE-5306-7F4B-BDBA-B70C8803F380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052;p24">
              <a:extLst>
                <a:ext uri="{FF2B5EF4-FFF2-40B4-BE49-F238E27FC236}">
                  <a16:creationId xmlns:a16="http://schemas.microsoft.com/office/drawing/2014/main" id="{996BC133-66BC-5247-A5AE-1BC1181D40E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053;p24">
              <a:extLst>
                <a:ext uri="{FF2B5EF4-FFF2-40B4-BE49-F238E27FC236}">
                  <a16:creationId xmlns:a16="http://schemas.microsoft.com/office/drawing/2014/main" id="{86307A19-E36D-FA41-AA12-D73CFBFA2BE1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054;p24">
              <a:extLst>
                <a:ext uri="{FF2B5EF4-FFF2-40B4-BE49-F238E27FC236}">
                  <a16:creationId xmlns:a16="http://schemas.microsoft.com/office/drawing/2014/main" id="{1E4FCF5B-ABC7-8F45-A6C9-F28D209FEA34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055;p24">
              <a:extLst>
                <a:ext uri="{FF2B5EF4-FFF2-40B4-BE49-F238E27FC236}">
                  <a16:creationId xmlns:a16="http://schemas.microsoft.com/office/drawing/2014/main" id="{D3FCDD9C-6B19-AC47-AF81-CFFFA7CC3F2B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056;p24">
              <a:extLst>
                <a:ext uri="{FF2B5EF4-FFF2-40B4-BE49-F238E27FC236}">
                  <a16:creationId xmlns:a16="http://schemas.microsoft.com/office/drawing/2014/main" id="{621C5AF1-13CE-A641-9EB3-388B454D286A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057;p24">
              <a:extLst>
                <a:ext uri="{FF2B5EF4-FFF2-40B4-BE49-F238E27FC236}">
                  <a16:creationId xmlns:a16="http://schemas.microsoft.com/office/drawing/2014/main" id="{517743EB-D160-724A-8597-5BA87BA41BF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058;p24">
              <a:extLst>
                <a:ext uri="{FF2B5EF4-FFF2-40B4-BE49-F238E27FC236}">
                  <a16:creationId xmlns:a16="http://schemas.microsoft.com/office/drawing/2014/main" id="{B68A5F7A-D9CC-C846-AC52-8C254711E394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059;p24">
              <a:extLst>
                <a:ext uri="{FF2B5EF4-FFF2-40B4-BE49-F238E27FC236}">
                  <a16:creationId xmlns:a16="http://schemas.microsoft.com/office/drawing/2014/main" id="{DB09B0EC-0400-5045-8F29-6C644A6FC16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060;p24">
              <a:extLst>
                <a:ext uri="{FF2B5EF4-FFF2-40B4-BE49-F238E27FC236}">
                  <a16:creationId xmlns:a16="http://schemas.microsoft.com/office/drawing/2014/main" id="{F12F95B6-BB79-B54D-8342-1452EBA2E52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061;p24">
              <a:extLst>
                <a:ext uri="{FF2B5EF4-FFF2-40B4-BE49-F238E27FC236}">
                  <a16:creationId xmlns:a16="http://schemas.microsoft.com/office/drawing/2014/main" id="{65D66F40-D90E-7249-A0B4-CD1E2933737A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062;p24">
              <a:extLst>
                <a:ext uri="{FF2B5EF4-FFF2-40B4-BE49-F238E27FC236}">
                  <a16:creationId xmlns:a16="http://schemas.microsoft.com/office/drawing/2014/main" id="{FA924742-079C-654C-BDC8-E4251BA5F31A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063;p24">
              <a:extLst>
                <a:ext uri="{FF2B5EF4-FFF2-40B4-BE49-F238E27FC236}">
                  <a16:creationId xmlns:a16="http://schemas.microsoft.com/office/drawing/2014/main" id="{9C1984D5-3E5B-5B4E-A6C8-D5DEFBB57E43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064;p24">
              <a:extLst>
                <a:ext uri="{FF2B5EF4-FFF2-40B4-BE49-F238E27FC236}">
                  <a16:creationId xmlns:a16="http://schemas.microsoft.com/office/drawing/2014/main" id="{91C03FB7-DADC-B648-9748-83B4D0CB95F3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065;p24">
              <a:extLst>
                <a:ext uri="{FF2B5EF4-FFF2-40B4-BE49-F238E27FC236}">
                  <a16:creationId xmlns:a16="http://schemas.microsoft.com/office/drawing/2014/main" id="{1C1ABE0A-0CE3-4C4A-B8D5-6184B3C30B92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066;p24">
              <a:extLst>
                <a:ext uri="{FF2B5EF4-FFF2-40B4-BE49-F238E27FC236}">
                  <a16:creationId xmlns:a16="http://schemas.microsoft.com/office/drawing/2014/main" id="{E30BB514-00B5-7149-BF48-B67459D56D3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067;p24">
              <a:extLst>
                <a:ext uri="{FF2B5EF4-FFF2-40B4-BE49-F238E27FC236}">
                  <a16:creationId xmlns:a16="http://schemas.microsoft.com/office/drawing/2014/main" id="{115F7710-4958-A84B-9824-A044FD969E3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068;p24">
              <a:extLst>
                <a:ext uri="{FF2B5EF4-FFF2-40B4-BE49-F238E27FC236}">
                  <a16:creationId xmlns:a16="http://schemas.microsoft.com/office/drawing/2014/main" id="{0BB44AFE-04F7-4C47-9B0E-18FE3D2A18A8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069;p24">
              <a:extLst>
                <a:ext uri="{FF2B5EF4-FFF2-40B4-BE49-F238E27FC236}">
                  <a16:creationId xmlns:a16="http://schemas.microsoft.com/office/drawing/2014/main" id="{E67936C6-E5AF-3C41-B07C-3BEC885E1928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070;p24">
              <a:extLst>
                <a:ext uri="{FF2B5EF4-FFF2-40B4-BE49-F238E27FC236}">
                  <a16:creationId xmlns:a16="http://schemas.microsoft.com/office/drawing/2014/main" id="{113E2138-C64D-574A-AB7A-99801864B439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071;p24">
              <a:extLst>
                <a:ext uri="{FF2B5EF4-FFF2-40B4-BE49-F238E27FC236}">
                  <a16:creationId xmlns:a16="http://schemas.microsoft.com/office/drawing/2014/main" id="{43168920-4BDF-F947-AA9C-871F195D87D1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072;p24">
              <a:extLst>
                <a:ext uri="{FF2B5EF4-FFF2-40B4-BE49-F238E27FC236}">
                  <a16:creationId xmlns:a16="http://schemas.microsoft.com/office/drawing/2014/main" id="{3125E899-FB8D-DD42-95B1-D40F306D59D6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073;p24">
              <a:extLst>
                <a:ext uri="{FF2B5EF4-FFF2-40B4-BE49-F238E27FC236}">
                  <a16:creationId xmlns:a16="http://schemas.microsoft.com/office/drawing/2014/main" id="{C6662518-4484-7445-BC3D-74E59085283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074;p24">
              <a:extLst>
                <a:ext uri="{FF2B5EF4-FFF2-40B4-BE49-F238E27FC236}">
                  <a16:creationId xmlns:a16="http://schemas.microsoft.com/office/drawing/2014/main" id="{788E86B9-A471-D842-8310-0DDA60530FC8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075;p24">
              <a:extLst>
                <a:ext uri="{FF2B5EF4-FFF2-40B4-BE49-F238E27FC236}">
                  <a16:creationId xmlns:a16="http://schemas.microsoft.com/office/drawing/2014/main" id="{6CF71B34-7577-8C48-8008-DB104B89BE82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076;p24">
              <a:extLst>
                <a:ext uri="{FF2B5EF4-FFF2-40B4-BE49-F238E27FC236}">
                  <a16:creationId xmlns:a16="http://schemas.microsoft.com/office/drawing/2014/main" id="{573E08C1-7F25-8242-B7A7-C8602A935C69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077;p24">
              <a:extLst>
                <a:ext uri="{FF2B5EF4-FFF2-40B4-BE49-F238E27FC236}">
                  <a16:creationId xmlns:a16="http://schemas.microsoft.com/office/drawing/2014/main" id="{F4B5775B-830F-2A49-9EE2-B2081CD00537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078;p24">
              <a:extLst>
                <a:ext uri="{FF2B5EF4-FFF2-40B4-BE49-F238E27FC236}">
                  <a16:creationId xmlns:a16="http://schemas.microsoft.com/office/drawing/2014/main" id="{A2714661-DDCD-8149-9F54-7296C3FAD573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079;p24">
              <a:extLst>
                <a:ext uri="{FF2B5EF4-FFF2-40B4-BE49-F238E27FC236}">
                  <a16:creationId xmlns:a16="http://schemas.microsoft.com/office/drawing/2014/main" id="{C8BD6040-626C-3149-80CA-2F9221218FFB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080;p24">
              <a:extLst>
                <a:ext uri="{FF2B5EF4-FFF2-40B4-BE49-F238E27FC236}">
                  <a16:creationId xmlns:a16="http://schemas.microsoft.com/office/drawing/2014/main" id="{4874AD8D-2208-C646-A7BE-7C9E3BD4DD3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081;p24">
              <a:extLst>
                <a:ext uri="{FF2B5EF4-FFF2-40B4-BE49-F238E27FC236}">
                  <a16:creationId xmlns:a16="http://schemas.microsoft.com/office/drawing/2014/main" id="{E42C5246-7906-0E45-85AF-176D0C32F27F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082;p24">
              <a:extLst>
                <a:ext uri="{FF2B5EF4-FFF2-40B4-BE49-F238E27FC236}">
                  <a16:creationId xmlns:a16="http://schemas.microsoft.com/office/drawing/2014/main" id="{D079CBA2-B8D8-0D49-8F16-AE0DE1ECD973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083;p24">
              <a:extLst>
                <a:ext uri="{FF2B5EF4-FFF2-40B4-BE49-F238E27FC236}">
                  <a16:creationId xmlns:a16="http://schemas.microsoft.com/office/drawing/2014/main" id="{EDF0B39D-0C15-4941-86FB-8A3302DA044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084;p24">
              <a:extLst>
                <a:ext uri="{FF2B5EF4-FFF2-40B4-BE49-F238E27FC236}">
                  <a16:creationId xmlns:a16="http://schemas.microsoft.com/office/drawing/2014/main" id="{8169AA86-82C7-194B-9AFB-37D9391A4FD8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085;p24">
              <a:extLst>
                <a:ext uri="{FF2B5EF4-FFF2-40B4-BE49-F238E27FC236}">
                  <a16:creationId xmlns:a16="http://schemas.microsoft.com/office/drawing/2014/main" id="{85EF439A-BB32-9047-AADC-BB1ABCEE37CE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086;p24">
              <a:extLst>
                <a:ext uri="{FF2B5EF4-FFF2-40B4-BE49-F238E27FC236}">
                  <a16:creationId xmlns:a16="http://schemas.microsoft.com/office/drawing/2014/main" id="{00ECA105-DC6D-6A4F-A540-F93B8065918E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087;p24">
              <a:extLst>
                <a:ext uri="{FF2B5EF4-FFF2-40B4-BE49-F238E27FC236}">
                  <a16:creationId xmlns:a16="http://schemas.microsoft.com/office/drawing/2014/main" id="{5893BE35-C22A-774E-AFD8-1EA664472BD1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088;p24">
              <a:extLst>
                <a:ext uri="{FF2B5EF4-FFF2-40B4-BE49-F238E27FC236}">
                  <a16:creationId xmlns:a16="http://schemas.microsoft.com/office/drawing/2014/main" id="{C00DC6FD-A201-2D44-B78E-44C81A343676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089;p24">
              <a:extLst>
                <a:ext uri="{FF2B5EF4-FFF2-40B4-BE49-F238E27FC236}">
                  <a16:creationId xmlns:a16="http://schemas.microsoft.com/office/drawing/2014/main" id="{5F545FA9-14D1-E54F-B902-CA47DF4A289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090;p24">
              <a:extLst>
                <a:ext uri="{FF2B5EF4-FFF2-40B4-BE49-F238E27FC236}">
                  <a16:creationId xmlns:a16="http://schemas.microsoft.com/office/drawing/2014/main" id="{873D91C6-C465-8F48-845E-0B3BF060B02E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091;p24">
              <a:extLst>
                <a:ext uri="{FF2B5EF4-FFF2-40B4-BE49-F238E27FC236}">
                  <a16:creationId xmlns:a16="http://schemas.microsoft.com/office/drawing/2014/main" id="{13B410B7-C51E-5341-928D-24B9DF7EB103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092;p24">
              <a:extLst>
                <a:ext uri="{FF2B5EF4-FFF2-40B4-BE49-F238E27FC236}">
                  <a16:creationId xmlns:a16="http://schemas.microsoft.com/office/drawing/2014/main" id="{D04429C5-9127-AA49-A3AB-B9B9178F1FC8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093;p24">
              <a:extLst>
                <a:ext uri="{FF2B5EF4-FFF2-40B4-BE49-F238E27FC236}">
                  <a16:creationId xmlns:a16="http://schemas.microsoft.com/office/drawing/2014/main" id="{F6F2808E-C5D7-2845-8CEA-20926E284953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094;p24">
              <a:extLst>
                <a:ext uri="{FF2B5EF4-FFF2-40B4-BE49-F238E27FC236}">
                  <a16:creationId xmlns:a16="http://schemas.microsoft.com/office/drawing/2014/main" id="{0E40CC3E-BB4E-6345-A048-7317D4C770A9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095;p24">
              <a:extLst>
                <a:ext uri="{FF2B5EF4-FFF2-40B4-BE49-F238E27FC236}">
                  <a16:creationId xmlns:a16="http://schemas.microsoft.com/office/drawing/2014/main" id="{B0D26B92-9B9B-2C4F-80EF-3D33EEAE7C70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096;p24">
              <a:extLst>
                <a:ext uri="{FF2B5EF4-FFF2-40B4-BE49-F238E27FC236}">
                  <a16:creationId xmlns:a16="http://schemas.microsoft.com/office/drawing/2014/main" id="{183CD482-82A1-6642-BB73-60B9B114D95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097;p24">
              <a:extLst>
                <a:ext uri="{FF2B5EF4-FFF2-40B4-BE49-F238E27FC236}">
                  <a16:creationId xmlns:a16="http://schemas.microsoft.com/office/drawing/2014/main" id="{9B96781C-19E0-8144-A695-F9B55519B99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098;p24">
              <a:extLst>
                <a:ext uri="{FF2B5EF4-FFF2-40B4-BE49-F238E27FC236}">
                  <a16:creationId xmlns:a16="http://schemas.microsoft.com/office/drawing/2014/main" id="{6954EB3E-7879-1B4E-AF3B-A503C69C2EFF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099;p24">
              <a:extLst>
                <a:ext uri="{FF2B5EF4-FFF2-40B4-BE49-F238E27FC236}">
                  <a16:creationId xmlns:a16="http://schemas.microsoft.com/office/drawing/2014/main" id="{E9DE84F6-3C22-FB4A-9E9E-24A66BF9FB57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100;p24">
              <a:extLst>
                <a:ext uri="{FF2B5EF4-FFF2-40B4-BE49-F238E27FC236}">
                  <a16:creationId xmlns:a16="http://schemas.microsoft.com/office/drawing/2014/main" id="{464D5EAF-4FC3-F94C-B252-ADFB7001BED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101;p24">
              <a:extLst>
                <a:ext uri="{FF2B5EF4-FFF2-40B4-BE49-F238E27FC236}">
                  <a16:creationId xmlns:a16="http://schemas.microsoft.com/office/drawing/2014/main" id="{DE3339D1-732C-EE44-96AB-E0EDAB27948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102;p24">
              <a:extLst>
                <a:ext uri="{FF2B5EF4-FFF2-40B4-BE49-F238E27FC236}">
                  <a16:creationId xmlns:a16="http://schemas.microsoft.com/office/drawing/2014/main" id="{AAD28A00-7286-0D4C-9B70-F540E602D91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1103;p24">
              <a:extLst>
                <a:ext uri="{FF2B5EF4-FFF2-40B4-BE49-F238E27FC236}">
                  <a16:creationId xmlns:a16="http://schemas.microsoft.com/office/drawing/2014/main" id="{98E7DD33-A3C7-BF46-8FDB-AE0DD578711A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1104;p24">
              <a:extLst>
                <a:ext uri="{FF2B5EF4-FFF2-40B4-BE49-F238E27FC236}">
                  <a16:creationId xmlns:a16="http://schemas.microsoft.com/office/drawing/2014/main" id="{3FC2B33F-91DE-3841-BC0A-19367903F939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1105;p24">
              <a:extLst>
                <a:ext uri="{FF2B5EF4-FFF2-40B4-BE49-F238E27FC236}">
                  <a16:creationId xmlns:a16="http://schemas.microsoft.com/office/drawing/2014/main" id="{0CA389A2-3FBA-C94D-B031-A6CE55A8E3E1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1106;p24">
              <a:extLst>
                <a:ext uri="{FF2B5EF4-FFF2-40B4-BE49-F238E27FC236}">
                  <a16:creationId xmlns:a16="http://schemas.microsoft.com/office/drawing/2014/main" id="{1A8B420C-274B-DA4C-B815-50192F4B7834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1107;p24">
              <a:extLst>
                <a:ext uri="{FF2B5EF4-FFF2-40B4-BE49-F238E27FC236}">
                  <a16:creationId xmlns:a16="http://schemas.microsoft.com/office/drawing/2014/main" id="{0D55D4A4-B165-4147-B9FE-BFAB2DC9F743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1108;p24">
              <a:extLst>
                <a:ext uri="{FF2B5EF4-FFF2-40B4-BE49-F238E27FC236}">
                  <a16:creationId xmlns:a16="http://schemas.microsoft.com/office/drawing/2014/main" id="{CDC38B3F-45AE-3441-8CE9-169D261ED0A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1109;p24">
              <a:extLst>
                <a:ext uri="{FF2B5EF4-FFF2-40B4-BE49-F238E27FC236}">
                  <a16:creationId xmlns:a16="http://schemas.microsoft.com/office/drawing/2014/main" id="{FECDFD4C-A47A-2E43-AB0A-10FF7B37558A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1110;p24">
              <a:extLst>
                <a:ext uri="{FF2B5EF4-FFF2-40B4-BE49-F238E27FC236}">
                  <a16:creationId xmlns:a16="http://schemas.microsoft.com/office/drawing/2014/main" id="{4F775EFA-C879-BC41-B993-535737E04CC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1111;p24">
              <a:extLst>
                <a:ext uri="{FF2B5EF4-FFF2-40B4-BE49-F238E27FC236}">
                  <a16:creationId xmlns:a16="http://schemas.microsoft.com/office/drawing/2014/main" id="{850BFA1D-9D9E-2443-84A0-E03C52BDE76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1112;p24">
              <a:extLst>
                <a:ext uri="{FF2B5EF4-FFF2-40B4-BE49-F238E27FC236}">
                  <a16:creationId xmlns:a16="http://schemas.microsoft.com/office/drawing/2014/main" id="{B57F0CFA-9771-7B49-AF6F-691969CB09AA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1113;p24">
              <a:extLst>
                <a:ext uri="{FF2B5EF4-FFF2-40B4-BE49-F238E27FC236}">
                  <a16:creationId xmlns:a16="http://schemas.microsoft.com/office/drawing/2014/main" id="{514AB9D5-8EA8-8948-915D-4B03E79C4E15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114;p24">
              <a:extLst>
                <a:ext uri="{FF2B5EF4-FFF2-40B4-BE49-F238E27FC236}">
                  <a16:creationId xmlns:a16="http://schemas.microsoft.com/office/drawing/2014/main" id="{37B0FA2C-8308-0C4C-A4B4-2B343A483BC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1115;p24">
              <a:extLst>
                <a:ext uri="{FF2B5EF4-FFF2-40B4-BE49-F238E27FC236}">
                  <a16:creationId xmlns:a16="http://schemas.microsoft.com/office/drawing/2014/main" id="{3A941D22-EE79-3C4D-AA53-366E07353C2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1116;p24">
              <a:extLst>
                <a:ext uri="{FF2B5EF4-FFF2-40B4-BE49-F238E27FC236}">
                  <a16:creationId xmlns:a16="http://schemas.microsoft.com/office/drawing/2014/main" id="{5B3256A7-6723-6643-9307-CA3180313CDC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117;p24">
              <a:extLst>
                <a:ext uri="{FF2B5EF4-FFF2-40B4-BE49-F238E27FC236}">
                  <a16:creationId xmlns:a16="http://schemas.microsoft.com/office/drawing/2014/main" id="{1B41F2C5-D888-944E-8DB2-0AE86520FF7B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118;p24">
              <a:extLst>
                <a:ext uri="{FF2B5EF4-FFF2-40B4-BE49-F238E27FC236}">
                  <a16:creationId xmlns:a16="http://schemas.microsoft.com/office/drawing/2014/main" id="{9E6AFAE8-14A1-354D-BAA9-ACE834B0794E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119;p24">
              <a:extLst>
                <a:ext uri="{FF2B5EF4-FFF2-40B4-BE49-F238E27FC236}">
                  <a16:creationId xmlns:a16="http://schemas.microsoft.com/office/drawing/2014/main" id="{3B547459-9E05-DE47-BA12-FB2498A102A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120;p24">
              <a:extLst>
                <a:ext uri="{FF2B5EF4-FFF2-40B4-BE49-F238E27FC236}">
                  <a16:creationId xmlns:a16="http://schemas.microsoft.com/office/drawing/2014/main" id="{0B870384-8C4A-DF4F-A6D7-BAFABFF4A29C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1121;p24">
              <a:extLst>
                <a:ext uri="{FF2B5EF4-FFF2-40B4-BE49-F238E27FC236}">
                  <a16:creationId xmlns:a16="http://schemas.microsoft.com/office/drawing/2014/main" id="{D108E6C5-B8B7-1A4E-8781-563D394C98A1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1122;p24">
              <a:extLst>
                <a:ext uri="{FF2B5EF4-FFF2-40B4-BE49-F238E27FC236}">
                  <a16:creationId xmlns:a16="http://schemas.microsoft.com/office/drawing/2014/main" id="{550F66A1-4D20-5442-A510-EE4DDCB1B823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123;p24">
              <a:extLst>
                <a:ext uri="{FF2B5EF4-FFF2-40B4-BE49-F238E27FC236}">
                  <a16:creationId xmlns:a16="http://schemas.microsoft.com/office/drawing/2014/main" id="{241CE278-8C5E-6A42-927D-A025E8EA68D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124;p24">
              <a:extLst>
                <a:ext uri="{FF2B5EF4-FFF2-40B4-BE49-F238E27FC236}">
                  <a16:creationId xmlns:a16="http://schemas.microsoft.com/office/drawing/2014/main" id="{80E46984-816B-AD43-B8B1-1ED52563432E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125;p24">
              <a:extLst>
                <a:ext uri="{FF2B5EF4-FFF2-40B4-BE49-F238E27FC236}">
                  <a16:creationId xmlns:a16="http://schemas.microsoft.com/office/drawing/2014/main" id="{5FCBA989-83D2-6F49-A518-6667618717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126;p24">
              <a:extLst>
                <a:ext uri="{FF2B5EF4-FFF2-40B4-BE49-F238E27FC236}">
                  <a16:creationId xmlns:a16="http://schemas.microsoft.com/office/drawing/2014/main" id="{0934BAAA-9ECF-D149-A3DC-3EC21044A899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127;p24">
              <a:extLst>
                <a:ext uri="{FF2B5EF4-FFF2-40B4-BE49-F238E27FC236}">
                  <a16:creationId xmlns:a16="http://schemas.microsoft.com/office/drawing/2014/main" id="{2211ED58-40F8-9C47-BFEF-12DE9900CE4A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128;p24">
              <a:extLst>
                <a:ext uri="{FF2B5EF4-FFF2-40B4-BE49-F238E27FC236}">
                  <a16:creationId xmlns:a16="http://schemas.microsoft.com/office/drawing/2014/main" id="{011C9F4E-3496-9B4D-A613-C74D87F6155A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1129;p24">
              <a:extLst>
                <a:ext uri="{FF2B5EF4-FFF2-40B4-BE49-F238E27FC236}">
                  <a16:creationId xmlns:a16="http://schemas.microsoft.com/office/drawing/2014/main" id="{5DACC3B0-991E-1B40-8360-50B9FFE07200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1130;p24">
              <a:extLst>
                <a:ext uri="{FF2B5EF4-FFF2-40B4-BE49-F238E27FC236}">
                  <a16:creationId xmlns:a16="http://schemas.microsoft.com/office/drawing/2014/main" id="{FBEA0BF4-53BC-514E-81FD-9AAD4436149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131;p24">
              <a:extLst>
                <a:ext uri="{FF2B5EF4-FFF2-40B4-BE49-F238E27FC236}">
                  <a16:creationId xmlns:a16="http://schemas.microsoft.com/office/drawing/2014/main" id="{EBF641D3-91C9-3241-90DF-08296F33D2C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132;p24">
              <a:extLst>
                <a:ext uri="{FF2B5EF4-FFF2-40B4-BE49-F238E27FC236}">
                  <a16:creationId xmlns:a16="http://schemas.microsoft.com/office/drawing/2014/main" id="{A260AC19-B954-5448-894E-202D35C1B877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133;p24">
              <a:extLst>
                <a:ext uri="{FF2B5EF4-FFF2-40B4-BE49-F238E27FC236}">
                  <a16:creationId xmlns:a16="http://schemas.microsoft.com/office/drawing/2014/main" id="{E951A3F2-D1F1-A44E-A957-E222E3D37689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134;p24">
              <a:extLst>
                <a:ext uri="{FF2B5EF4-FFF2-40B4-BE49-F238E27FC236}">
                  <a16:creationId xmlns:a16="http://schemas.microsoft.com/office/drawing/2014/main" id="{44888B4B-12E6-434C-84A1-E788C4AC235D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135;p24">
              <a:extLst>
                <a:ext uri="{FF2B5EF4-FFF2-40B4-BE49-F238E27FC236}">
                  <a16:creationId xmlns:a16="http://schemas.microsoft.com/office/drawing/2014/main" id="{A1D0B85C-0BE6-764D-A672-814B436A14E0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136;p24">
              <a:extLst>
                <a:ext uri="{FF2B5EF4-FFF2-40B4-BE49-F238E27FC236}">
                  <a16:creationId xmlns:a16="http://schemas.microsoft.com/office/drawing/2014/main" id="{2E5BC390-A6EF-F641-B103-D5395D6156C0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137;p24">
              <a:extLst>
                <a:ext uri="{FF2B5EF4-FFF2-40B4-BE49-F238E27FC236}">
                  <a16:creationId xmlns:a16="http://schemas.microsoft.com/office/drawing/2014/main" id="{F541FEAC-AE03-2A48-849F-986D407376A0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138;p24">
              <a:extLst>
                <a:ext uri="{FF2B5EF4-FFF2-40B4-BE49-F238E27FC236}">
                  <a16:creationId xmlns:a16="http://schemas.microsoft.com/office/drawing/2014/main" id="{738E6FF1-6896-234F-8FAE-ECE87FBC439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139;p24">
              <a:extLst>
                <a:ext uri="{FF2B5EF4-FFF2-40B4-BE49-F238E27FC236}">
                  <a16:creationId xmlns:a16="http://schemas.microsoft.com/office/drawing/2014/main" id="{CD76FBE8-3611-024F-8FAA-81C449AD7764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140;p24">
              <a:extLst>
                <a:ext uri="{FF2B5EF4-FFF2-40B4-BE49-F238E27FC236}">
                  <a16:creationId xmlns:a16="http://schemas.microsoft.com/office/drawing/2014/main" id="{1464E719-6E12-DA4C-AAD8-49168274B0E9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9600" dirty="0">
                <a:solidFill>
                  <a:schemeClr val="tx2">
                    <a:lumMod val="50000"/>
                  </a:schemeClr>
                </a:solidFill>
              </a:rPr>
              <a:t>(11700,16)</a:t>
            </a:r>
            <a:endParaRPr sz="9600" dirty="0">
              <a:solidFill>
                <a:schemeClr val="tx2">
                  <a:lumMod val="50000"/>
                </a:schemeClr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61;p26">
            <a:extLst>
              <a:ext uri="{FF2B5EF4-FFF2-40B4-BE49-F238E27FC236}">
                <a16:creationId xmlns:a16="http://schemas.microsoft.com/office/drawing/2014/main" id="{5E60B2A9-D620-2948-B79E-BCA5D75995CF}"/>
              </a:ext>
            </a:extLst>
          </p:cNvPr>
          <p:cNvSpPr txBox="1">
            <a:spLocks/>
          </p:cNvSpPr>
          <p:nvPr/>
        </p:nvSpPr>
        <p:spPr>
          <a:xfrm>
            <a:off x="1019175" y="3279900"/>
            <a:ext cx="7438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just">
              <a:spcBef>
                <a:spcPts val="0"/>
              </a:spcBef>
              <a:buFont typeface="Barlow Light"/>
              <a:buNone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is the shape of dataset.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0    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556209" y="1483534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lvl="0" indent="0" algn="just">
              <a:spcBef>
                <a:spcPts val="0"/>
              </a:spcBef>
              <a:buSzPct val="100000"/>
              <a:buNone/>
            </a:pPr>
            <a:r>
              <a:rPr lang="en-IN" sz="1800" dirty="0">
                <a:solidFill>
                  <a:schemeClr val="tx1">
                    <a:lumMod val="50000"/>
                  </a:schemeClr>
                </a:solidFill>
              </a:rPr>
              <a:t>There are </a:t>
            </a:r>
            <a:r>
              <a:rPr lang="en-IN" sz="1800" b="1" i="1" dirty="0">
                <a:solidFill>
                  <a:schemeClr val="tx1">
                    <a:lumMod val="50000"/>
                  </a:schemeClr>
                </a:solidFill>
              </a:rPr>
              <a:t>no missing values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</a:rPr>
              <a:t> in the data.</a:t>
            </a:r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highlight>
                  <a:schemeClr val="accent1"/>
                </a:highlight>
                <a:sym typeface="Wingdings" pitchFamily="2" charset="2"/>
              </a:rPr>
              <a:t>7105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10686" y="4068610"/>
            <a:ext cx="4581181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spcBef>
                <a:spcPts val="0"/>
              </a:spcBef>
              <a:buSzPct val="100000"/>
              <a:buNone/>
            </a:pPr>
            <a:r>
              <a:rPr lang="en-IN" sz="1800" dirty="0"/>
              <a:t>points in </a:t>
            </a:r>
            <a:r>
              <a:rPr lang="en-IN" sz="1800" b="1" i="1" dirty="0"/>
              <a:t>Class 2 </a:t>
            </a:r>
            <a:r>
              <a:rPr lang="en-IN" sz="1800" i="1" dirty="0"/>
              <a:t> </a:t>
            </a:r>
            <a:r>
              <a:rPr lang="en-IN" sz="1800" dirty="0"/>
              <a:t>and </a:t>
            </a:r>
            <a:r>
              <a:rPr lang="en-IN" sz="2400" b="1" dirty="0">
                <a:sym typeface="Wingdings" pitchFamily="2" charset="2"/>
              </a:rPr>
              <a:t>4595</a:t>
            </a:r>
            <a:r>
              <a:rPr lang="en-IN" sz="1800" dirty="0">
                <a:sym typeface="Wingdings" pitchFamily="2" charset="2"/>
              </a:rPr>
              <a:t> </a:t>
            </a:r>
            <a:r>
              <a:rPr lang="en-IN" sz="1800" dirty="0"/>
              <a:t>points in </a:t>
            </a:r>
            <a:r>
              <a:rPr lang="en-IN" sz="1800" b="1" i="1" dirty="0"/>
              <a:t>Class 1</a:t>
            </a:r>
            <a:r>
              <a:rPr lang="en-IN" sz="2400" i="1" dirty="0"/>
              <a:t>.</a:t>
            </a:r>
            <a:endParaRPr lang="en-IN" sz="1800" dirty="0">
              <a:sym typeface="Wingdings" pitchFamily="2" charset="2"/>
            </a:endParaRPr>
          </a:p>
          <a:p>
            <a:pPr marL="114300" indent="0" algn="just">
              <a:spcBef>
                <a:spcPts val="0"/>
              </a:spcBef>
              <a:buSzPct val="100000"/>
              <a:buNone/>
            </a:pPr>
            <a:endParaRPr lang="en-IN" dirty="0">
              <a:sym typeface="Wingdings" pitchFamily="2" charset="2"/>
            </a:endParaRPr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chemeClr val="accent1"/>
                </a:highlight>
              </a:rPr>
              <a:t>“</a:t>
            </a:r>
            <a:r>
              <a:rPr lang="en-IN" i="1" dirty="0">
                <a:solidFill>
                  <a:schemeClr val="bg1"/>
                </a:solidFill>
                <a:highlight>
                  <a:schemeClr val="accent1"/>
                </a:highlight>
              </a:rPr>
              <a:t>int64”</a:t>
            </a:r>
            <a:endParaRPr dirty="0">
              <a:solidFill>
                <a:schemeClr val="bg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569418" y="274127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spcBef>
                <a:spcPts val="0"/>
              </a:spcBef>
              <a:buSzPct val="100000"/>
              <a:buNone/>
            </a:pPr>
            <a:r>
              <a:rPr lang="en-IN" sz="1800" dirty="0"/>
              <a:t>data types of all attributes.</a:t>
            </a: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30" name="Google Shape;1047;p24">
            <a:extLst>
              <a:ext uri="{FF2B5EF4-FFF2-40B4-BE49-F238E27FC236}">
                <a16:creationId xmlns:a16="http://schemas.microsoft.com/office/drawing/2014/main" id="{B28198F6-EB38-6E4F-AF29-75DA5466540D}"/>
              </a:ext>
            </a:extLst>
          </p:cNvPr>
          <p:cNvGrpSpPr/>
          <p:nvPr/>
        </p:nvGrpSpPr>
        <p:grpSpPr>
          <a:xfrm>
            <a:off x="4504267" y="1600200"/>
            <a:ext cx="3953933" cy="3036550"/>
            <a:chOff x="2012475" y="393272"/>
            <a:chExt cx="4440240" cy="4609126"/>
          </a:xfrm>
        </p:grpSpPr>
        <p:sp>
          <p:nvSpPr>
            <p:cNvPr id="531" name="Google Shape;1048;p24">
              <a:extLst>
                <a:ext uri="{FF2B5EF4-FFF2-40B4-BE49-F238E27FC236}">
                  <a16:creationId xmlns:a16="http://schemas.microsoft.com/office/drawing/2014/main" id="{1A04C944-FAB2-3F40-8B88-CAB723E3549E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1049;p24">
              <a:extLst>
                <a:ext uri="{FF2B5EF4-FFF2-40B4-BE49-F238E27FC236}">
                  <a16:creationId xmlns:a16="http://schemas.microsoft.com/office/drawing/2014/main" id="{2AB3678F-E1B3-5043-B877-CC1DC43309F8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1050;p24">
              <a:extLst>
                <a:ext uri="{FF2B5EF4-FFF2-40B4-BE49-F238E27FC236}">
                  <a16:creationId xmlns:a16="http://schemas.microsoft.com/office/drawing/2014/main" id="{FA4FF13F-03C8-E444-80EE-27A7C9D8C57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1051;p24">
              <a:extLst>
                <a:ext uri="{FF2B5EF4-FFF2-40B4-BE49-F238E27FC236}">
                  <a16:creationId xmlns:a16="http://schemas.microsoft.com/office/drawing/2014/main" id="{6D62690E-D146-E14E-A16C-AC5727E64D7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1052;p24">
              <a:extLst>
                <a:ext uri="{FF2B5EF4-FFF2-40B4-BE49-F238E27FC236}">
                  <a16:creationId xmlns:a16="http://schemas.microsoft.com/office/drawing/2014/main" id="{15532161-E436-BE4C-B693-0FA1F653751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1053;p24">
              <a:extLst>
                <a:ext uri="{FF2B5EF4-FFF2-40B4-BE49-F238E27FC236}">
                  <a16:creationId xmlns:a16="http://schemas.microsoft.com/office/drawing/2014/main" id="{0C7A7601-3C27-CE49-B3D6-79D2BF3FFA35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1054;p24">
              <a:extLst>
                <a:ext uri="{FF2B5EF4-FFF2-40B4-BE49-F238E27FC236}">
                  <a16:creationId xmlns:a16="http://schemas.microsoft.com/office/drawing/2014/main" id="{F65C588C-75D2-414C-B2BD-42964D807CA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1055;p24">
              <a:extLst>
                <a:ext uri="{FF2B5EF4-FFF2-40B4-BE49-F238E27FC236}">
                  <a16:creationId xmlns:a16="http://schemas.microsoft.com/office/drawing/2014/main" id="{D87A0594-59CC-1547-BB70-BB5B6E4624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1056;p24">
              <a:extLst>
                <a:ext uri="{FF2B5EF4-FFF2-40B4-BE49-F238E27FC236}">
                  <a16:creationId xmlns:a16="http://schemas.microsoft.com/office/drawing/2014/main" id="{1D64F486-A47B-364B-8DDF-3F701A4C4A70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1057;p24">
              <a:extLst>
                <a:ext uri="{FF2B5EF4-FFF2-40B4-BE49-F238E27FC236}">
                  <a16:creationId xmlns:a16="http://schemas.microsoft.com/office/drawing/2014/main" id="{E82DDA38-DEE9-6E45-897C-82A8D6B9B8B9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1058;p24">
              <a:extLst>
                <a:ext uri="{FF2B5EF4-FFF2-40B4-BE49-F238E27FC236}">
                  <a16:creationId xmlns:a16="http://schemas.microsoft.com/office/drawing/2014/main" id="{1A0DF6A4-9973-AD41-B2F7-CF44C5423C3A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1059;p24">
              <a:extLst>
                <a:ext uri="{FF2B5EF4-FFF2-40B4-BE49-F238E27FC236}">
                  <a16:creationId xmlns:a16="http://schemas.microsoft.com/office/drawing/2014/main" id="{BD79AD21-67F7-3147-9810-D9359E74E52A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1060;p24">
              <a:extLst>
                <a:ext uri="{FF2B5EF4-FFF2-40B4-BE49-F238E27FC236}">
                  <a16:creationId xmlns:a16="http://schemas.microsoft.com/office/drawing/2014/main" id="{40AF52A4-EBA5-EF4A-85C5-BA404A6B8F4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1061;p24">
              <a:extLst>
                <a:ext uri="{FF2B5EF4-FFF2-40B4-BE49-F238E27FC236}">
                  <a16:creationId xmlns:a16="http://schemas.microsoft.com/office/drawing/2014/main" id="{BA18343E-E1A2-3045-95B8-969DFF7C5CC0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1062;p24">
              <a:extLst>
                <a:ext uri="{FF2B5EF4-FFF2-40B4-BE49-F238E27FC236}">
                  <a16:creationId xmlns:a16="http://schemas.microsoft.com/office/drawing/2014/main" id="{7058981F-EF20-A043-B9F0-E66ED522291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1063;p24">
              <a:extLst>
                <a:ext uri="{FF2B5EF4-FFF2-40B4-BE49-F238E27FC236}">
                  <a16:creationId xmlns:a16="http://schemas.microsoft.com/office/drawing/2014/main" id="{C89E6C3C-55B2-9A4E-8EBF-C83D8D1B05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1064;p24">
              <a:extLst>
                <a:ext uri="{FF2B5EF4-FFF2-40B4-BE49-F238E27FC236}">
                  <a16:creationId xmlns:a16="http://schemas.microsoft.com/office/drawing/2014/main" id="{A3791D04-57F6-EC47-9FE5-F8BB9335488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1065;p24">
              <a:extLst>
                <a:ext uri="{FF2B5EF4-FFF2-40B4-BE49-F238E27FC236}">
                  <a16:creationId xmlns:a16="http://schemas.microsoft.com/office/drawing/2014/main" id="{77335D9D-10BE-814E-9C4E-4FE227682287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1066;p24">
              <a:extLst>
                <a:ext uri="{FF2B5EF4-FFF2-40B4-BE49-F238E27FC236}">
                  <a16:creationId xmlns:a16="http://schemas.microsoft.com/office/drawing/2014/main" id="{A3CA41CD-AE1A-CD46-9B79-1CB16BF47FF5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1067;p24">
              <a:extLst>
                <a:ext uri="{FF2B5EF4-FFF2-40B4-BE49-F238E27FC236}">
                  <a16:creationId xmlns:a16="http://schemas.microsoft.com/office/drawing/2014/main" id="{174B47EA-00B1-3345-9E08-307B9DEB656A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1068;p24">
              <a:extLst>
                <a:ext uri="{FF2B5EF4-FFF2-40B4-BE49-F238E27FC236}">
                  <a16:creationId xmlns:a16="http://schemas.microsoft.com/office/drawing/2014/main" id="{50B28001-5CF8-0446-B4AF-42DE93B8ED68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1069;p24">
              <a:extLst>
                <a:ext uri="{FF2B5EF4-FFF2-40B4-BE49-F238E27FC236}">
                  <a16:creationId xmlns:a16="http://schemas.microsoft.com/office/drawing/2014/main" id="{877A9F5E-D343-8F41-8EF3-E814A2CDFB78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1070;p24">
              <a:extLst>
                <a:ext uri="{FF2B5EF4-FFF2-40B4-BE49-F238E27FC236}">
                  <a16:creationId xmlns:a16="http://schemas.microsoft.com/office/drawing/2014/main" id="{0F8239C7-4044-4340-876C-D7281AF83E6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1071;p24">
              <a:extLst>
                <a:ext uri="{FF2B5EF4-FFF2-40B4-BE49-F238E27FC236}">
                  <a16:creationId xmlns:a16="http://schemas.microsoft.com/office/drawing/2014/main" id="{6F1467B9-1F91-6B45-BE4F-839322F1586C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1072;p24">
              <a:extLst>
                <a:ext uri="{FF2B5EF4-FFF2-40B4-BE49-F238E27FC236}">
                  <a16:creationId xmlns:a16="http://schemas.microsoft.com/office/drawing/2014/main" id="{8B4A6688-57B8-964C-81A5-168B101597C6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1073;p24">
              <a:extLst>
                <a:ext uri="{FF2B5EF4-FFF2-40B4-BE49-F238E27FC236}">
                  <a16:creationId xmlns:a16="http://schemas.microsoft.com/office/drawing/2014/main" id="{2DCED164-94C9-7041-A38C-401D25BD637F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1074;p24">
              <a:extLst>
                <a:ext uri="{FF2B5EF4-FFF2-40B4-BE49-F238E27FC236}">
                  <a16:creationId xmlns:a16="http://schemas.microsoft.com/office/drawing/2014/main" id="{19D0A1F8-9A99-B740-A352-2E67F7AD8FF0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1075;p24">
              <a:extLst>
                <a:ext uri="{FF2B5EF4-FFF2-40B4-BE49-F238E27FC236}">
                  <a16:creationId xmlns:a16="http://schemas.microsoft.com/office/drawing/2014/main" id="{134C7EA8-1C0D-1D46-9DBC-100D415131CB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1076;p24">
              <a:extLst>
                <a:ext uri="{FF2B5EF4-FFF2-40B4-BE49-F238E27FC236}">
                  <a16:creationId xmlns:a16="http://schemas.microsoft.com/office/drawing/2014/main" id="{1E4F4B42-5B9B-EE44-B1FE-027251483ABC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1077;p24">
              <a:extLst>
                <a:ext uri="{FF2B5EF4-FFF2-40B4-BE49-F238E27FC236}">
                  <a16:creationId xmlns:a16="http://schemas.microsoft.com/office/drawing/2014/main" id="{2985D6F7-481D-924A-A627-4DB26316284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1078;p24">
              <a:extLst>
                <a:ext uri="{FF2B5EF4-FFF2-40B4-BE49-F238E27FC236}">
                  <a16:creationId xmlns:a16="http://schemas.microsoft.com/office/drawing/2014/main" id="{76EC8F94-F50D-C44E-9176-D7C93A289E0F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1079;p24">
              <a:extLst>
                <a:ext uri="{FF2B5EF4-FFF2-40B4-BE49-F238E27FC236}">
                  <a16:creationId xmlns:a16="http://schemas.microsoft.com/office/drawing/2014/main" id="{77A4CC82-F157-9A41-98B4-D223EF2F2858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1080;p24">
              <a:extLst>
                <a:ext uri="{FF2B5EF4-FFF2-40B4-BE49-F238E27FC236}">
                  <a16:creationId xmlns:a16="http://schemas.microsoft.com/office/drawing/2014/main" id="{209F643E-8E54-F342-9BD4-4AF5955D1A0D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1081;p24">
              <a:extLst>
                <a:ext uri="{FF2B5EF4-FFF2-40B4-BE49-F238E27FC236}">
                  <a16:creationId xmlns:a16="http://schemas.microsoft.com/office/drawing/2014/main" id="{2626411A-A75A-604F-818E-1D1041C133B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1082;p24">
              <a:extLst>
                <a:ext uri="{FF2B5EF4-FFF2-40B4-BE49-F238E27FC236}">
                  <a16:creationId xmlns:a16="http://schemas.microsoft.com/office/drawing/2014/main" id="{A69CE18A-A1F5-6440-92E9-2DF66238794E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1083;p24">
              <a:extLst>
                <a:ext uri="{FF2B5EF4-FFF2-40B4-BE49-F238E27FC236}">
                  <a16:creationId xmlns:a16="http://schemas.microsoft.com/office/drawing/2014/main" id="{A260604C-589B-7F46-991B-C24B655BD21B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1084;p24">
              <a:extLst>
                <a:ext uri="{FF2B5EF4-FFF2-40B4-BE49-F238E27FC236}">
                  <a16:creationId xmlns:a16="http://schemas.microsoft.com/office/drawing/2014/main" id="{85844447-C7FA-B74F-BF82-1EABD9929DFE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1085;p24">
              <a:extLst>
                <a:ext uri="{FF2B5EF4-FFF2-40B4-BE49-F238E27FC236}">
                  <a16:creationId xmlns:a16="http://schemas.microsoft.com/office/drawing/2014/main" id="{9AC387D4-245C-A543-9B16-8753A7E61125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1086;p24">
              <a:extLst>
                <a:ext uri="{FF2B5EF4-FFF2-40B4-BE49-F238E27FC236}">
                  <a16:creationId xmlns:a16="http://schemas.microsoft.com/office/drawing/2014/main" id="{E86C791C-928C-F34C-A875-08EFBC16F4E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1087;p24">
              <a:extLst>
                <a:ext uri="{FF2B5EF4-FFF2-40B4-BE49-F238E27FC236}">
                  <a16:creationId xmlns:a16="http://schemas.microsoft.com/office/drawing/2014/main" id="{93F40C82-27CB-1740-A81A-2E788361990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1088;p24">
              <a:extLst>
                <a:ext uri="{FF2B5EF4-FFF2-40B4-BE49-F238E27FC236}">
                  <a16:creationId xmlns:a16="http://schemas.microsoft.com/office/drawing/2014/main" id="{EAEAA196-C2C4-6544-A388-D8DA6BFA288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1089;p24">
              <a:extLst>
                <a:ext uri="{FF2B5EF4-FFF2-40B4-BE49-F238E27FC236}">
                  <a16:creationId xmlns:a16="http://schemas.microsoft.com/office/drawing/2014/main" id="{7B244B8F-173C-D445-AC29-CF35938B3679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1090;p24">
              <a:extLst>
                <a:ext uri="{FF2B5EF4-FFF2-40B4-BE49-F238E27FC236}">
                  <a16:creationId xmlns:a16="http://schemas.microsoft.com/office/drawing/2014/main" id="{EB58A4C4-A4EF-A041-BB15-47F7AB9D380A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1091;p24">
              <a:extLst>
                <a:ext uri="{FF2B5EF4-FFF2-40B4-BE49-F238E27FC236}">
                  <a16:creationId xmlns:a16="http://schemas.microsoft.com/office/drawing/2014/main" id="{0132DF62-2591-864C-B88A-06A9E0A6025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1092;p24">
              <a:extLst>
                <a:ext uri="{FF2B5EF4-FFF2-40B4-BE49-F238E27FC236}">
                  <a16:creationId xmlns:a16="http://schemas.microsoft.com/office/drawing/2014/main" id="{952C3C1E-DBF3-9142-BE55-6B234A6290F2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1093;p24">
              <a:extLst>
                <a:ext uri="{FF2B5EF4-FFF2-40B4-BE49-F238E27FC236}">
                  <a16:creationId xmlns:a16="http://schemas.microsoft.com/office/drawing/2014/main" id="{27B69DAD-56C4-F04A-8593-F2E5D607A5B5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1094;p24">
              <a:extLst>
                <a:ext uri="{FF2B5EF4-FFF2-40B4-BE49-F238E27FC236}">
                  <a16:creationId xmlns:a16="http://schemas.microsoft.com/office/drawing/2014/main" id="{F22DB220-C852-9944-BFDD-2AE0EDFE5429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1095;p24">
              <a:extLst>
                <a:ext uri="{FF2B5EF4-FFF2-40B4-BE49-F238E27FC236}">
                  <a16:creationId xmlns:a16="http://schemas.microsoft.com/office/drawing/2014/main" id="{4C9AA772-4457-9E4F-B1DE-E8A791AF3E61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1096;p24">
              <a:extLst>
                <a:ext uri="{FF2B5EF4-FFF2-40B4-BE49-F238E27FC236}">
                  <a16:creationId xmlns:a16="http://schemas.microsoft.com/office/drawing/2014/main" id="{16E05412-F5D9-8A45-8954-2DAB43D1CFD1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1097;p24">
              <a:extLst>
                <a:ext uri="{FF2B5EF4-FFF2-40B4-BE49-F238E27FC236}">
                  <a16:creationId xmlns:a16="http://schemas.microsoft.com/office/drawing/2014/main" id="{92856186-B557-5046-936B-6EF90963F6C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1098;p24">
              <a:extLst>
                <a:ext uri="{FF2B5EF4-FFF2-40B4-BE49-F238E27FC236}">
                  <a16:creationId xmlns:a16="http://schemas.microsoft.com/office/drawing/2014/main" id="{863F97DE-9A83-6F43-AD0B-6696054291B0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1099;p24">
              <a:extLst>
                <a:ext uri="{FF2B5EF4-FFF2-40B4-BE49-F238E27FC236}">
                  <a16:creationId xmlns:a16="http://schemas.microsoft.com/office/drawing/2014/main" id="{67C4FCE3-5A46-9448-8CCE-E57E8E0C32CF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1100;p24">
              <a:extLst>
                <a:ext uri="{FF2B5EF4-FFF2-40B4-BE49-F238E27FC236}">
                  <a16:creationId xmlns:a16="http://schemas.microsoft.com/office/drawing/2014/main" id="{851B964A-51B3-804E-8591-AC6A7249B041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1101;p24">
              <a:extLst>
                <a:ext uri="{FF2B5EF4-FFF2-40B4-BE49-F238E27FC236}">
                  <a16:creationId xmlns:a16="http://schemas.microsoft.com/office/drawing/2014/main" id="{66E069FB-7ABE-3745-8ED8-4597A3FDADB7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1102;p24">
              <a:extLst>
                <a:ext uri="{FF2B5EF4-FFF2-40B4-BE49-F238E27FC236}">
                  <a16:creationId xmlns:a16="http://schemas.microsoft.com/office/drawing/2014/main" id="{9151643B-38DE-5A49-906C-0703EB8D43F5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1103;p24">
              <a:extLst>
                <a:ext uri="{FF2B5EF4-FFF2-40B4-BE49-F238E27FC236}">
                  <a16:creationId xmlns:a16="http://schemas.microsoft.com/office/drawing/2014/main" id="{75E492EA-AAD2-0D4C-B07C-1A8F5049A8B2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1104;p24">
              <a:extLst>
                <a:ext uri="{FF2B5EF4-FFF2-40B4-BE49-F238E27FC236}">
                  <a16:creationId xmlns:a16="http://schemas.microsoft.com/office/drawing/2014/main" id="{89BE2830-E4B8-A34D-9E13-B9956147ECBD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1105;p24">
              <a:extLst>
                <a:ext uri="{FF2B5EF4-FFF2-40B4-BE49-F238E27FC236}">
                  <a16:creationId xmlns:a16="http://schemas.microsoft.com/office/drawing/2014/main" id="{5D3EA91C-0A6F-C245-AAB2-8D9B9D074C33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1106;p24">
              <a:extLst>
                <a:ext uri="{FF2B5EF4-FFF2-40B4-BE49-F238E27FC236}">
                  <a16:creationId xmlns:a16="http://schemas.microsoft.com/office/drawing/2014/main" id="{3953A4BF-CFC3-4848-AD5D-9B285C7A1F74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1107;p24">
              <a:extLst>
                <a:ext uri="{FF2B5EF4-FFF2-40B4-BE49-F238E27FC236}">
                  <a16:creationId xmlns:a16="http://schemas.microsoft.com/office/drawing/2014/main" id="{CEF663C3-DB4A-9643-8C91-3F3BBF13EB76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1108;p24">
              <a:extLst>
                <a:ext uri="{FF2B5EF4-FFF2-40B4-BE49-F238E27FC236}">
                  <a16:creationId xmlns:a16="http://schemas.microsoft.com/office/drawing/2014/main" id="{C80EC592-8AB6-564C-B24E-E726EC77E708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1109;p24">
              <a:extLst>
                <a:ext uri="{FF2B5EF4-FFF2-40B4-BE49-F238E27FC236}">
                  <a16:creationId xmlns:a16="http://schemas.microsoft.com/office/drawing/2014/main" id="{2D2796DC-1E07-6E4B-8185-4F0420DBFC53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1110;p24">
              <a:extLst>
                <a:ext uri="{FF2B5EF4-FFF2-40B4-BE49-F238E27FC236}">
                  <a16:creationId xmlns:a16="http://schemas.microsoft.com/office/drawing/2014/main" id="{C90AB9F0-2D14-BE4B-B5DB-A16DD11E75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1111;p24">
              <a:extLst>
                <a:ext uri="{FF2B5EF4-FFF2-40B4-BE49-F238E27FC236}">
                  <a16:creationId xmlns:a16="http://schemas.microsoft.com/office/drawing/2014/main" id="{8529E5D9-DC04-0D4D-87B7-5999C265B27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1112;p24">
              <a:extLst>
                <a:ext uri="{FF2B5EF4-FFF2-40B4-BE49-F238E27FC236}">
                  <a16:creationId xmlns:a16="http://schemas.microsoft.com/office/drawing/2014/main" id="{755BF817-603D-1E48-9119-406B7CEC6C2B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1113;p24">
              <a:extLst>
                <a:ext uri="{FF2B5EF4-FFF2-40B4-BE49-F238E27FC236}">
                  <a16:creationId xmlns:a16="http://schemas.microsoft.com/office/drawing/2014/main" id="{3A474A54-5D21-D640-9D1B-E60929250915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1114;p24">
              <a:extLst>
                <a:ext uri="{FF2B5EF4-FFF2-40B4-BE49-F238E27FC236}">
                  <a16:creationId xmlns:a16="http://schemas.microsoft.com/office/drawing/2014/main" id="{2C00BD80-E0F6-1B49-92FB-E929A6AC2658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1115;p24">
              <a:extLst>
                <a:ext uri="{FF2B5EF4-FFF2-40B4-BE49-F238E27FC236}">
                  <a16:creationId xmlns:a16="http://schemas.microsoft.com/office/drawing/2014/main" id="{AF24EAE6-8EDA-FE45-B45F-6EE9974D3B7E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1116;p24">
              <a:extLst>
                <a:ext uri="{FF2B5EF4-FFF2-40B4-BE49-F238E27FC236}">
                  <a16:creationId xmlns:a16="http://schemas.microsoft.com/office/drawing/2014/main" id="{0A62DFB8-2243-4C44-9D00-9C7FE9B8750B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1117;p24">
              <a:extLst>
                <a:ext uri="{FF2B5EF4-FFF2-40B4-BE49-F238E27FC236}">
                  <a16:creationId xmlns:a16="http://schemas.microsoft.com/office/drawing/2014/main" id="{D774B438-B9BC-544B-9117-879FC7B6C52F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1118;p24">
              <a:extLst>
                <a:ext uri="{FF2B5EF4-FFF2-40B4-BE49-F238E27FC236}">
                  <a16:creationId xmlns:a16="http://schemas.microsoft.com/office/drawing/2014/main" id="{FD15D61D-42A8-E84E-863B-DEACDCE30BD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1119;p24">
              <a:extLst>
                <a:ext uri="{FF2B5EF4-FFF2-40B4-BE49-F238E27FC236}">
                  <a16:creationId xmlns:a16="http://schemas.microsoft.com/office/drawing/2014/main" id="{D7BEA57F-529C-7B41-96C3-0328065A589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1120;p24">
              <a:extLst>
                <a:ext uri="{FF2B5EF4-FFF2-40B4-BE49-F238E27FC236}">
                  <a16:creationId xmlns:a16="http://schemas.microsoft.com/office/drawing/2014/main" id="{55794B9E-EF61-9045-8AF3-B8EE53C9916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1121;p24">
              <a:extLst>
                <a:ext uri="{FF2B5EF4-FFF2-40B4-BE49-F238E27FC236}">
                  <a16:creationId xmlns:a16="http://schemas.microsoft.com/office/drawing/2014/main" id="{34BDA33F-6ED3-B842-A28F-0BF9C1955257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1122;p24">
              <a:extLst>
                <a:ext uri="{FF2B5EF4-FFF2-40B4-BE49-F238E27FC236}">
                  <a16:creationId xmlns:a16="http://schemas.microsoft.com/office/drawing/2014/main" id="{00263539-8CD1-F145-888D-23B4D3DE236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1123;p24">
              <a:extLst>
                <a:ext uri="{FF2B5EF4-FFF2-40B4-BE49-F238E27FC236}">
                  <a16:creationId xmlns:a16="http://schemas.microsoft.com/office/drawing/2014/main" id="{5AAB5FF9-03EE-A846-8752-E6D32CA7760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1124;p24">
              <a:extLst>
                <a:ext uri="{FF2B5EF4-FFF2-40B4-BE49-F238E27FC236}">
                  <a16:creationId xmlns:a16="http://schemas.microsoft.com/office/drawing/2014/main" id="{76B996C3-A3C6-2247-B9AB-D429DC6EA6CD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1125;p24">
              <a:extLst>
                <a:ext uri="{FF2B5EF4-FFF2-40B4-BE49-F238E27FC236}">
                  <a16:creationId xmlns:a16="http://schemas.microsoft.com/office/drawing/2014/main" id="{45A1386D-3042-F449-98F9-0E9BF800CBC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1126;p24">
              <a:extLst>
                <a:ext uri="{FF2B5EF4-FFF2-40B4-BE49-F238E27FC236}">
                  <a16:creationId xmlns:a16="http://schemas.microsoft.com/office/drawing/2014/main" id="{3971CCE4-ACC7-ED4B-8843-219EE7CC048C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1127;p24">
              <a:extLst>
                <a:ext uri="{FF2B5EF4-FFF2-40B4-BE49-F238E27FC236}">
                  <a16:creationId xmlns:a16="http://schemas.microsoft.com/office/drawing/2014/main" id="{7446E0D0-E102-224C-BF92-56E43BE954BB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1128;p24">
              <a:extLst>
                <a:ext uri="{FF2B5EF4-FFF2-40B4-BE49-F238E27FC236}">
                  <a16:creationId xmlns:a16="http://schemas.microsoft.com/office/drawing/2014/main" id="{D0C0BF76-7D71-9E4E-8EE3-877DB9510BCF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1129;p24">
              <a:extLst>
                <a:ext uri="{FF2B5EF4-FFF2-40B4-BE49-F238E27FC236}">
                  <a16:creationId xmlns:a16="http://schemas.microsoft.com/office/drawing/2014/main" id="{3E343799-19FA-D844-A597-CC7C4C61763E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1130;p24">
              <a:extLst>
                <a:ext uri="{FF2B5EF4-FFF2-40B4-BE49-F238E27FC236}">
                  <a16:creationId xmlns:a16="http://schemas.microsoft.com/office/drawing/2014/main" id="{F4CFCBCC-9E04-3345-93D1-A4E1BA4DC371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1131;p24">
              <a:extLst>
                <a:ext uri="{FF2B5EF4-FFF2-40B4-BE49-F238E27FC236}">
                  <a16:creationId xmlns:a16="http://schemas.microsoft.com/office/drawing/2014/main" id="{B0B44B94-4E33-7549-8C0B-4F8E5FF8785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1132;p24">
              <a:extLst>
                <a:ext uri="{FF2B5EF4-FFF2-40B4-BE49-F238E27FC236}">
                  <a16:creationId xmlns:a16="http://schemas.microsoft.com/office/drawing/2014/main" id="{A0B1CAC9-1542-954F-8443-85732D137FF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1133;p24">
              <a:extLst>
                <a:ext uri="{FF2B5EF4-FFF2-40B4-BE49-F238E27FC236}">
                  <a16:creationId xmlns:a16="http://schemas.microsoft.com/office/drawing/2014/main" id="{5240D8B6-B904-A146-9DA8-50FDB526F609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1134;p24">
              <a:extLst>
                <a:ext uri="{FF2B5EF4-FFF2-40B4-BE49-F238E27FC236}">
                  <a16:creationId xmlns:a16="http://schemas.microsoft.com/office/drawing/2014/main" id="{53B18473-85FD-A942-B212-C6C63233BC12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1135;p24">
              <a:extLst>
                <a:ext uri="{FF2B5EF4-FFF2-40B4-BE49-F238E27FC236}">
                  <a16:creationId xmlns:a16="http://schemas.microsoft.com/office/drawing/2014/main" id="{6263C461-9715-AD40-A88B-A2DC93454FCC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1136;p24">
              <a:extLst>
                <a:ext uri="{FF2B5EF4-FFF2-40B4-BE49-F238E27FC236}">
                  <a16:creationId xmlns:a16="http://schemas.microsoft.com/office/drawing/2014/main" id="{2E03DE5C-D1D0-9441-9F7A-864DE157AB50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1137;p24">
              <a:extLst>
                <a:ext uri="{FF2B5EF4-FFF2-40B4-BE49-F238E27FC236}">
                  <a16:creationId xmlns:a16="http://schemas.microsoft.com/office/drawing/2014/main" id="{2881E49C-F723-C94B-9DCE-B7A1EA82FCC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1138;p24">
              <a:extLst>
                <a:ext uri="{FF2B5EF4-FFF2-40B4-BE49-F238E27FC236}">
                  <a16:creationId xmlns:a16="http://schemas.microsoft.com/office/drawing/2014/main" id="{7CA9713D-BC68-7340-BE2C-3691263495F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1139;p24">
              <a:extLst>
                <a:ext uri="{FF2B5EF4-FFF2-40B4-BE49-F238E27FC236}">
                  <a16:creationId xmlns:a16="http://schemas.microsoft.com/office/drawing/2014/main" id="{E3E19701-3ABA-2349-AFF8-8137BE7325C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1140;p24">
              <a:extLst>
                <a:ext uri="{FF2B5EF4-FFF2-40B4-BE49-F238E27FC236}">
                  <a16:creationId xmlns:a16="http://schemas.microsoft.com/office/drawing/2014/main" id="{D681E443-1C6B-8D4F-9569-5B57271204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41D8-B67F-0544-B6E1-1A038590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6483C-721C-274D-B268-E21E41635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B2C5B4-2A2B-0649-83F0-17B7A86B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7308"/>
            <a:ext cx="8229600" cy="2980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BFD83E-BC01-A446-859D-0D23E8F2E331}"/>
              </a:ext>
            </a:extLst>
          </p:cNvPr>
          <p:cNvSpPr txBox="1"/>
          <p:nvPr/>
        </p:nvSpPr>
        <p:spPr>
          <a:xfrm>
            <a:off x="8264028" y="448286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F0884-5E31-C043-BDD4-EB329FAC9119}"/>
              </a:ext>
            </a:extLst>
          </p:cNvPr>
          <p:cNvSpPr txBox="1"/>
          <p:nvPr/>
        </p:nvSpPr>
        <p:spPr>
          <a:xfrm>
            <a:off x="8649025" y="304760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0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3B822-31BF-3C42-BCB4-5477E52E1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AEC04-ABF2-9348-A4F1-52931463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9" y="1205960"/>
            <a:ext cx="8308731" cy="2731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F558C5-D30A-A149-BECB-6F7174F48174}"/>
              </a:ext>
            </a:extLst>
          </p:cNvPr>
          <p:cNvSpPr txBox="1"/>
          <p:nvPr/>
        </p:nvSpPr>
        <p:spPr>
          <a:xfrm>
            <a:off x="186267" y="2607733"/>
            <a:ext cx="51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79" y="1457247"/>
            <a:ext cx="7986232" cy="35799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br>
              <a:rPr lang="en-IN" sz="1500" dirty="0"/>
            </a:br>
            <a:r>
              <a:rPr lang="en-IN" sz="1500" dirty="0"/>
              <a:t>SEX 	 					0.044</a:t>
            </a:r>
            <a:br>
              <a:rPr lang="en-IN" sz="1500" dirty="0"/>
            </a:br>
            <a:r>
              <a:rPr lang="en-IN" sz="1500" dirty="0"/>
              <a:t>AGEGRP 	  				               -0.014</a:t>
            </a:r>
            <a:br>
              <a:rPr lang="en-IN" sz="1500" dirty="0"/>
            </a:br>
            <a:r>
              <a:rPr lang="en-IN" sz="1500" dirty="0"/>
              <a:t>REGION 	  					0.009</a:t>
            </a:r>
            <a:br>
              <a:rPr lang="en-IN" sz="1500" dirty="0"/>
            </a:br>
            <a:r>
              <a:rPr lang="en-IN" sz="1500" dirty="0"/>
              <a:t>REFILL_COUNT 	 			               -0.58</a:t>
            </a:r>
            <a:br>
              <a:rPr lang="en-IN" sz="1500" dirty="0"/>
            </a:br>
            <a:r>
              <a:rPr lang="en-IN" sz="1500" dirty="0"/>
              <a:t>ADMTYP 	 			                               -0.00098</a:t>
            </a:r>
            <a:br>
              <a:rPr lang="en-IN" sz="1500" dirty="0"/>
            </a:br>
            <a:r>
              <a:rPr lang="en-IN" sz="1500" dirty="0"/>
              <a:t>Total Knee </a:t>
            </a:r>
            <a:r>
              <a:rPr lang="en-IN" sz="1500" dirty="0" err="1"/>
              <a:t>Arthrolplasty</a:t>
            </a:r>
            <a:r>
              <a:rPr lang="en-IN" sz="1500" dirty="0"/>
              <a:t> 	 			0.0089</a:t>
            </a:r>
            <a:br>
              <a:rPr lang="en-IN" sz="1500" dirty="0"/>
            </a:br>
            <a:r>
              <a:rPr lang="en-IN" sz="1500" dirty="0"/>
              <a:t>OSTEOARTHROSIS secondary lower leg 	                    	0.011</a:t>
            </a:r>
            <a:br>
              <a:rPr lang="en-IN" sz="1500" dirty="0"/>
            </a:br>
            <a:r>
              <a:rPr lang="en-IN" sz="1500" dirty="0"/>
              <a:t>Removal of Foreign Body from Eye 	  		0.0089</a:t>
            </a:r>
            <a:br>
              <a:rPr lang="en-IN" sz="1500" dirty="0"/>
            </a:br>
            <a:r>
              <a:rPr lang="en-IN" sz="1500" dirty="0"/>
              <a:t>Total Knee Replacement 	 			0.0013</a:t>
            </a:r>
            <a:br>
              <a:rPr lang="en-IN" sz="1500" dirty="0"/>
            </a:br>
            <a:r>
              <a:rPr lang="en-IN" sz="1500" dirty="0"/>
              <a:t>OSTEOARTHROSIS primary lower leg 	  	                0.027</a:t>
            </a:r>
            <a:br>
              <a:rPr lang="en-IN" sz="1500" dirty="0"/>
            </a:br>
            <a:r>
              <a:rPr lang="en-IN" sz="1500" dirty="0"/>
              <a:t>OSTEOARTHROSIS generalized lower leg 	 	               -0.013</a:t>
            </a:r>
            <a:br>
              <a:rPr lang="en-IN" sz="1500" dirty="0"/>
            </a:br>
            <a:r>
              <a:rPr lang="en-IN" sz="1500" dirty="0"/>
              <a:t>TOTAL HIP ANTHROPLASTY 	  		                0.024</a:t>
            </a:r>
            <a:br>
              <a:rPr lang="en-IN" sz="1500" dirty="0"/>
            </a:br>
            <a:r>
              <a:rPr lang="en-IN" sz="1500" dirty="0"/>
              <a:t>FASCIOLOPSIASIS 	  				0.022</a:t>
            </a:r>
            <a:br>
              <a:rPr lang="en-IN" sz="1500" dirty="0"/>
            </a:br>
            <a:r>
              <a:rPr lang="en-IN" sz="1500" dirty="0"/>
              <a:t>TOTAL HIP REPLACEMENT 				0.024</a:t>
            </a:r>
            <a:br>
              <a:rPr lang="en-IN" sz="1500" dirty="0"/>
            </a:br>
            <a:r>
              <a:rPr lang="en-IN" sz="1500" dirty="0"/>
              <a:t>Medicine 	  				                0.22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678" y="114153"/>
            <a:ext cx="2846373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100" dirty="0"/>
              <a:t>Feature subset Selection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679" y="1028074"/>
            <a:ext cx="4466803" cy="25391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050" dirty="0"/>
              <a:t>Correlation with target attribute(class)</a:t>
            </a:r>
          </a:p>
        </p:txBody>
      </p:sp>
    </p:spTree>
    <p:extLst>
      <p:ext uri="{BB962C8B-B14F-4D97-AF65-F5344CB8AC3E}">
        <p14:creationId xmlns:p14="http://schemas.microsoft.com/office/powerpoint/2010/main" val="911462600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On-screen Show (16:9)</PresentationFormat>
  <Paragraphs>220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Barlow</vt:lpstr>
      <vt:lpstr>Barlow Light</vt:lpstr>
      <vt:lpstr>Barlow SemiBold</vt:lpstr>
      <vt:lpstr>Calibri</vt:lpstr>
      <vt:lpstr>Raleway</vt:lpstr>
      <vt:lpstr>Raleway SemiBold</vt:lpstr>
      <vt:lpstr>Gaoler template</vt:lpstr>
      <vt:lpstr>DS3 Mini Project</vt:lpstr>
      <vt:lpstr>HELLO!</vt:lpstr>
      <vt:lpstr>Data description</vt:lpstr>
      <vt:lpstr>PowerPoint Presentation</vt:lpstr>
      <vt:lpstr>(11700,16)</vt:lpstr>
      <vt:lpstr>0    </vt:lpstr>
      <vt:lpstr>Description</vt:lpstr>
      <vt:lpstr>PowerPoint Presentation</vt:lpstr>
      <vt:lpstr> SEX        0.044 AGEGRP                       -0.014 REGION         0.009 REFILL_COUNT                     -0.58 ADMTYP                                     -0.00098 Total Knee Arthrolplasty      0.0089 OSTEOARTHROSIS secondary lower leg                       0.011 Removal of Foreign Body from Eye      0.0089 Total Knee Replacement      0.0013 OSTEOARTHROSIS primary lower leg                     0.027 OSTEOARTHROSIS generalized lower leg                   -0.013 TOTAL HIP ANTHROPLASTY                      0.024 FASCIOLOPSIASIS        0.022 TOTAL HIP REPLACEMENT     0.024 Medicine                        0.22</vt:lpstr>
      <vt:lpstr>Correlation with Class</vt:lpstr>
      <vt:lpstr>Problem statements</vt:lpstr>
      <vt:lpstr>PowerPoint Presentation</vt:lpstr>
      <vt:lpstr>PowerPoint Presentation</vt:lpstr>
      <vt:lpstr>Descriptive Analytics</vt:lpstr>
      <vt:lpstr>PowerPoint Presentation</vt:lpstr>
      <vt:lpstr>PowerPoint Presentation</vt:lpstr>
      <vt:lpstr>PowerPoint Presentation</vt:lpstr>
      <vt:lpstr>Our process is easy</vt:lpstr>
      <vt:lpstr>Cleaning &amp; Pre-processing of Data </vt:lpstr>
      <vt:lpstr>PowerPoint Presentation</vt:lpstr>
      <vt:lpstr>PowerPoint Presentation</vt:lpstr>
      <vt:lpstr>PowerPoint Presentation</vt:lpstr>
      <vt:lpstr>PowerPoint Presentation</vt:lpstr>
      <vt:lpstr>Inferences</vt:lpstr>
      <vt:lpstr>Predictive Analytics</vt:lpstr>
      <vt:lpstr>PowerPoint Presentation</vt:lpstr>
      <vt:lpstr>Observations – PCA </vt:lpstr>
      <vt:lpstr>Observations</vt:lpstr>
      <vt:lpstr>Observations</vt:lpstr>
      <vt:lpstr>Inferences</vt:lpstr>
      <vt:lpstr>PowerPoint Presentation</vt:lpstr>
      <vt:lpstr>Observations - PCA</vt:lpstr>
      <vt:lpstr>PowerPoint Presentation</vt:lpstr>
      <vt:lpstr>PowerPoint Presentation</vt:lpstr>
      <vt:lpstr>Inferences</vt:lpstr>
      <vt:lpstr>Comparative Results </vt:lpstr>
      <vt:lpstr>A Different Vision         GMM fits the data better.  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DS3 Mini Project</dc:title>
  <dc:creator>KHYATI</dc:creator>
  <cp:lastModifiedBy>Hridayesh Akhand</cp:lastModifiedBy>
  <cp:revision>51</cp:revision>
  <dcterms:modified xsi:type="dcterms:W3CDTF">2020-08-18T10:42:49Z</dcterms:modified>
</cp:coreProperties>
</file>